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6" r:id="rId5"/>
    <p:sldId id="282" r:id="rId6"/>
    <p:sldId id="309" r:id="rId7"/>
    <p:sldId id="2007578846" r:id="rId8"/>
    <p:sldId id="2007578850" r:id="rId9"/>
    <p:sldId id="2007578848" r:id="rId10"/>
    <p:sldId id="2007578849" r:id="rId11"/>
    <p:sldId id="2007578778" r:id="rId12"/>
    <p:sldId id="310" r:id="rId13"/>
    <p:sldId id="322" r:id="rId14"/>
    <p:sldId id="353" r:id="rId15"/>
    <p:sldId id="2007578780" r:id="rId16"/>
    <p:sldId id="2007578888" r:id="rId17"/>
    <p:sldId id="262"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EF1B40-F42A-0B19-0008-6E81A9E686A4}" name="Filip Elland" initials="FE" userId="S::filip.elland@castellum.se::a37b833f-36e8-467c-a19b-be81a73e95f5" providerId="AD"/>
  <p188:author id="{13859D5C-C6F1-A129-6F37-293A48FAF1A2}" name="Anna-Karin Nyman" initials="AN" userId="S::anna-karin.nyman@castellum.se::127193cd-a2ad-4154-94f4-7b80975212f5" providerId="AD"/>
  <p188:author id="{E3D36DB5-4860-5A72-4E1A-939E5FB977F3}" name="Joacim Sjöberg" initials="JS" userId="S::joacim.sjoberg@castellum.se::8a1b8ea5-0f87-40f4-be1f-aaf9d38a76b3" providerId="AD"/>
  <p188:author id="{F43C54F4-B90C-B115-6777-70A1EBEAAA97}" name="Angela Jagelid" initials="AJ" userId="S::angela.jagelid@castellum.se::2334eaef-9a3d-4279-ad3a-4319213614f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CC345F-B37B-49C1-A534-6BFFA7C324EB}" v="2" dt="2024-04-15T07:14:29.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87" autoAdjust="0"/>
  </p:normalViewPr>
  <p:slideViewPr>
    <p:cSldViewPr snapToGrid="0">
      <p:cViewPr varScale="1">
        <p:scale>
          <a:sx n="91" d="100"/>
          <a:sy n="91" d="100"/>
        </p:scale>
        <p:origin x="252" y="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ip Elland" userId="a37b833f-36e8-467c-a19b-be81a73e95f5" providerId="ADAL" clId="{67BCA2DA-8E7A-49C5-808F-E8536C8DD8F0}"/>
    <pc:docChg chg="custSel modSld">
      <pc:chgData name="Filip Elland" userId="a37b833f-36e8-467c-a19b-be81a73e95f5" providerId="ADAL" clId="{67BCA2DA-8E7A-49C5-808F-E8536C8DD8F0}" dt="2024-01-22T20:53:54.825" v="1"/>
      <pc:docMkLst>
        <pc:docMk/>
      </pc:docMkLst>
      <pc:sldChg chg="delCm">
        <pc:chgData name="Filip Elland" userId="a37b833f-36e8-467c-a19b-be81a73e95f5" providerId="ADAL" clId="{67BCA2DA-8E7A-49C5-808F-E8536C8DD8F0}" dt="2024-01-22T20:53:54.825" v="1"/>
        <pc:sldMkLst>
          <pc:docMk/>
          <pc:sldMk cId="2027463991" sldId="309"/>
        </pc:sldMkLst>
        <pc:extLst>
          <p:ext xmlns:p="http://schemas.openxmlformats.org/presentationml/2006/main" uri="{D6D511B9-2390-475A-947B-AFAB55BFBCF1}">
            <pc226:cmChg xmlns:pc226="http://schemas.microsoft.com/office/powerpoint/2022/06/main/command" chg="del">
              <pc226:chgData name="Filip Elland" userId="a37b833f-36e8-467c-a19b-be81a73e95f5" providerId="ADAL" clId="{67BCA2DA-8E7A-49C5-808F-E8536C8DD8F0}" dt="2024-01-22T20:53:54.825" v="1"/>
              <pc2:cmMkLst xmlns:pc2="http://schemas.microsoft.com/office/powerpoint/2019/9/main/command">
                <pc:docMk/>
                <pc:sldMk cId="2027463991" sldId="309"/>
                <pc2:cmMk id="{9D39A544-89C5-F54D-AEFB-C0A165769D7C}"/>
              </pc2:cmMkLst>
            </pc226:cmChg>
          </p:ext>
        </pc:extLst>
      </pc:sldChg>
      <pc:sldChg chg="delSp mod">
        <pc:chgData name="Filip Elland" userId="a37b833f-36e8-467c-a19b-be81a73e95f5" providerId="ADAL" clId="{67BCA2DA-8E7A-49C5-808F-E8536C8DD8F0}" dt="2024-01-21T17:43:51.267" v="0" actId="478"/>
        <pc:sldMkLst>
          <pc:docMk/>
          <pc:sldMk cId="900875950" sldId="2007578775"/>
        </pc:sldMkLst>
        <pc:spChg chg="del">
          <ac:chgData name="Filip Elland" userId="a37b833f-36e8-467c-a19b-be81a73e95f5" providerId="ADAL" clId="{67BCA2DA-8E7A-49C5-808F-E8536C8DD8F0}" dt="2024-01-21T17:43:51.267" v="0" actId="478"/>
          <ac:spMkLst>
            <pc:docMk/>
            <pc:sldMk cId="900875950" sldId="2007578775"/>
            <ac:spMk id="2" creationId="{FD5D8FF1-EB8D-049F-7202-8950639A2F9E}"/>
          </ac:spMkLst>
        </pc:spChg>
      </pc:sldChg>
    </pc:docChg>
  </pc:docChgLst>
  <pc:docChgLst>
    <pc:chgData name="Filip Elland" userId="a37b833f-36e8-467c-a19b-be81a73e95f5" providerId="ADAL" clId="{6C0DB77C-6FFD-4988-A63E-73005D621821}"/>
    <pc:docChg chg="custSel addSld delSld modSld delMainMaster">
      <pc:chgData name="Filip Elland" userId="a37b833f-36e8-467c-a19b-be81a73e95f5" providerId="ADAL" clId="{6C0DB77C-6FFD-4988-A63E-73005D621821}" dt="2024-02-19T12:57:23.009" v="300" actId="47"/>
      <pc:docMkLst>
        <pc:docMk/>
      </pc:docMkLst>
      <pc:sldChg chg="modSp mod">
        <pc:chgData name="Filip Elland" userId="a37b833f-36e8-467c-a19b-be81a73e95f5" providerId="ADAL" clId="{6C0DB77C-6FFD-4988-A63E-73005D621821}" dt="2024-02-19T12:06:37.748" v="178" actId="20577"/>
        <pc:sldMkLst>
          <pc:docMk/>
          <pc:sldMk cId="3643593593" sldId="279"/>
        </pc:sldMkLst>
        <pc:spChg chg="mod">
          <ac:chgData name="Filip Elland" userId="a37b833f-36e8-467c-a19b-be81a73e95f5" providerId="ADAL" clId="{6C0DB77C-6FFD-4988-A63E-73005D621821}" dt="2024-02-19T12:06:37.748" v="178" actId="20577"/>
          <ac:spMkLst>
            <pc:docMk/>
            <pc:sldMk cId="3643593593" sldId="279"/>
            <ac:spMk id="5" creationId="{566A13A0-67B7-76DD-15D8-6D0CC897B0E7}"/>
          </ac:spMkLst>
        </pc:spChg>
        <pc:spChg chg="mod">
          <ac:chgData name="Filip Elland" userId="a37b833f-36e8-467c-a19b-be81a73e95f5" providerId="ADAL" clId="{6C0DB77C-6FFD-4988-A63E-73005D621821}" dt="2024-02-19T12:04:42.409" v="116" actId="1035"/>
          <ac:spMkLst>
            <pc:docMk/>
            <pc:sldMk cId="3643593593" sldId="279"/>
            <ac:spMk id="14" creationId="{278E2246-822A-0AD2-6BC4-3F746FBC3D2C}"/>
          </ac:spMkLst>
        </pc:spChg>
        <pc:spChg chg="mod">
          <ac:chgData name="Filip Elland" userId="a37b833f-36e8-467c-a19b-be81a73e95f5" providerId="ADAL" clId="{6C0DB77C-6FFD-4988-A63E-73005D621821}" dt="2024-02-19T12:04:26.552" v="73" actId="1035"/>
          <ac:spMkLst>
            <pc:docMk/>
            <pc:sldMk cId="3643593593" sldId="279"/>
            <ac:spMk id="19" creationId="{C431FCF7-9116-BE55-4F16-2780180C34A9}"/>
          </ac:spMkLst>
        </pc:spChg>
        <pc:spChg chg="mod">
          <ac:chgData name="Filip Elland" userId="a37b833f-36e8-467c-a19b-be81a73e95f5" providerId="ADAL" clId="{6C0DB77C-6FFD-4988-A63E-73005D621821}" dt="2024-02-19T12:04:54.885" v="125" actId="20577"/>
          <ac:spMkLst>
            <pc:docMk/>
            <pc:sldMk cId="3643593593" sldId="279"/>
            <ac:spMk id="22" creationId="{E754BE9F-2D3F-7C27-79F7-16A7CF050403}"/>
          </ac:spMkLst>
        </pc:spChg>
        <pc:spChg chg="mod">
          <ac:chgData name="Filip Elland" userId="a37b833f-36e8-467c-a19b-be81a73e95f5" providerId="ADAL" clId="{6C0DB77C-6FFD-4988-A63E-73005D621821}" dt="2024-02-19T12:04:59.696" v="127" actId="20577"/>
          <ac:spMkLst>
            <pc:docMk/>
            <pc:sldMk cId="3643593593" sldId="279"/>
            <ac:spMk id="25" creationId="{75F5D3E9-FB5A-5355-93F2-A8754FFE473C}"/>
          </ac:spMkLst>
        </pc:spChg>
      </pc:sldChg>
      <pc:sldChg chg="addSp delSp modSp add mod">
        <pc:chgData name="Filip Elland" userId="a37b833f-36e8-467c-a19b-be81a73e95f5" providerId="ADAL" clId="{6C0DB77C-6FFD-4988-A63E-73005D621821}" dt="2024-02-19T12:06:24.972" v="156" actId="14100"/>
        <pc:sldMkLst>
          <pc:docMk/>
          <pc:sldMk cId="3057813624" sldId="282"/>
        </pc:sldMkLst>
        <pc:spChg chg="del">
          <ac:chgData name="Filip Elland" userId="a37b833f-36e8-467c-a19b-be81a73e95f5" providerId="ADAL" clId="{6C0DB77C-6FFD-4988-A63E-73005D621821}" dt="2024-02-19T12:05:20.053" v="130" actId="478"/>
          <ac:spMkLst>
            <pc:docMk/>
            <pc:sldMk cId="3057813624" sldId="282"/>
            <ac:spMk id="7" creationId="{7E633761-0E9F-6CB4-8413-70E540BCE74A}"/>
          </ac:spMkLst>
        </pc:spChg>
        <pc:spChg chg="del">
          <ac:chgData name="Filip Elland" userId="a37b833f-36e8-467c-a19b-be81a73e95f5" providerId="ADAL" clId="{6C0DB77C-6FFD-4988-A63E-73005D621821}" dt="2024-02-19T12:05:16.156" v="128" actId="478"/>
          <ac:spMkLst>
            <pc:docMk/>
            <pc:sldMk cId="3057813624" sldId="282"/>
            <ac:spMk id="52" creationId="{A31ACF59-4D8B-BD77-4745-01AB91D3632B}"/>
          </ac:spMkLst>
        </pc:spChg>
        <pc:spChg chg="del">
          <ac:chgData name="Filip Elland" userId="a37b833f-36e8-467c-a19b-be81a73e95f5" providerId="ADAL" clId="{6C0DB77C-6FFD-4988-A63E-73005D621821}" dt="2024-02-19T12:05:16.967" v="129" actId="478"/>
          <ac:spMkLst>
            <pc:docMk/>
            <pc:sldMk cId="3057813624" sldId="282"/>
            <ac:spMk id="53" creationId="{FA03DCF3-F853-3FD2-6637-661FB9474993}"/>
          </ac:spMkLst>
        </pc:spChg>
        <pc:spChg chg="add mod">
          <ac:chgData name="Filip Elland" userId="a37b833f-36e8-467c-a19b-be81a73e95f5" providerId="ADAL" clId="{6C0DB77C-6FFD-4988-A63E-73005D621821}" dt="2024-02-19T12:06:24.972" v="156" actId="14100"/>
          <ac:spMkLst>
            <pc:docMk/>
            <pc:sldMk cId="3057813624" sldId="282"/>
            <ac:spMk id="77" creationId="{0CDD3134-9F56-A79F-0795-AA3914C89597}"/>
          </ac:spMkLst>
        </pc:spChg>
      </pc:sldChg>
      <pc:sldChg chg="modSp del mod">
        <pc:chgData name="Filip Elland" userId="a37b833f-36e8-467c-a19b-be81a73e95f5" providerId="ADAL" clId="{6C0DB77C-6FFD-4988-A63E-73005D621821}" dt="2024-02-19T12:02:55.413" v="5" actId="47"/>
        <pc:sldMkLst>
          <pc:docMk/>
          <pc:sldMk cId="3549627377" sldId="306"/>
        </pc:sldMkLst>
        <pc:spChg chg="mod">
          <ac:chgData name="Filip Elland" userId="a37b833f-36e8-467c-a19b-be81a73e95f5" providerId="ADAL" clId="{6C0DB77C-6FFD-4988-A63E-73005D621821}" dt="2024-02-19T12:01:55.851" v="3" actId="20577"/>
          <ac:spMkLst>
            <pc:docMk/>
            <pc:sldMk cId="3549627377" sldId="306"/>
            <ac:spMk id="8" creationId="{D42F1521-81DE-ADF8-CC8C-5ECF023F0E3B}"/>
          </ac:spMkLst>
        </pc:spChg>
      </pc:sldChg>
      <pc:sldChg chg="delSp mod">
        <pc:chgData name="Filip Elland" userId="a37b833f-36e8-467c-a19b-be81a73e95f5" providerId="ADAL" clId="{6C0DB77C-6FFD-4988-A63E-73005D621821}" dt="2024-02-19T12:15:26.013" v="299" actId="478"/>
        <pc:sldMkLst>
          <pc:docMk/>
          <pc:sldMk cId="2027463991" sldId="309"/>
        </pc:sldMkLst>
        <pc:spChg chg="del">
          <ac:chgData name="Filip Elland" userId="a37b833f-36e8-467c-a19b-be81a73e95f5" providerId="ADAL" clId="{6C0DB77C-6FFD-4988-A63E-73005D621821}" dt="2024-02-19T12:15:26.013" v="299" actId="478"/>
          <ac:spMkLst>
            <pc:docMk/>
            <pc:sldMk cId="2027463991" sldId="309"/>
            <ac:spMk id="4" creationId="{963D14A8-8D2A-73CB-1531-1E1EE031E3BD}"/>
          </ac:spMkLst>
        </pc:spChg>
      </pc:sldChg>
      <pc:sldChg chg="addSp delSp modSp mod">
        <pc:chgData name="Filip Elland" userId="a37b833f-36e8-467c-a19b-be81a73e95f5" providerId="ADAL" clId="{6C0DB77C-6FFD-4988-A63E-73005D621821}" dt="2024-02-19T12:13:28.459" v="223" actId="20577"/>
        <pc:sldMkLst>
          <pc:docMk/>
          <pc:sldMk cId="3625020364" sldId="317"/>
        </pc:sldMkLst>
        <pc:spChg chg="mod">
          <ac:chgData name="Filip Elland" userId="a37b833f-36e8-467c-a19b-be81a73e95f5" providerId="ADAL" clId="{6C0DB77C-6FFD-4988-A63E-73005D621821}" dt="2024-02-19T12:13:28.459" v="223" actId="20577"/>
          <ac:spMkLst>
            <pc:docMk/>
            <pc:sldMk cId="3625020364" sldId="317"/>
            <ac:spMk id="6" creationId="{BD260220-538C-FBD3-531B-9CEC43441C4B}"/>
          </ac:spMkLst>
        </pc:spChg>
        <pc:spChg chg="del">
          <ac:chgData name="Filip Elland" userId="a37b833f-36e8-467c-a19b-be81a73e95f5" providerId="ADAL" clId="{6C0DB77C-6FFD-4988-A63E-73005D621821}" dt="2024-02-19T12:13:17.621" v="196" actId="478"/>
          <ac:spMkLst>
            <pc:docMk/>
            <pc:sldMk cId="3625020364" sldId="317"/>
            <ac:spMk id="9" creationId="{E9EDE00E-FF5E-7A85-B5FE-C5F16A9B8798}"/>
          </ac:spMkLst>
        </pc:spChg>
        <pc:graphicFrameChg chg="del">
          <ac:chgData name="Filip Elland" userId="a37b833f-36e8-467c-a19b-be81a73e95f5" providerId="ADAL" clId="{6C0DB77C-6FFD-4988-A63E-73005D621821}" dt="2024-02-19T12:13:13.899" v="193" actId="478"/>
          <ac:graphicFrameMkLst>
            <pc:docMk/>
            <pc:sldMk cId="3625020364" sldId="317"/>
            <ac:graphicFrameMk id="12" creationId="{E4191379-92CC-C675-BDE5-2B977525A2AA}"/>
          </ac:graphicFrameMkLst>
        </pc:graphicFrameChg>
        <pc:graphicFrameChg chg="add mod">
          <ac:chgData name="Filip Elland" userId="a37b833f-36e8-467c-a19b-be81a73e95f5" providerId="ADAL" clId="{6C0DB77C-6FFD-4988-A63E-73005D621821}" dt="2024-02-19T12:13:20.705" v="197" actId="1076"/>
          <ac:graphicFrameMkLst>
            <pc:docMk/>
            <pc:sldMk cId="3625020364" sldId="317"/>
            <ac:graphicFrameMk id="20" creationId="{0085EBB0-B645-694F-513E-6837FC24D3E2}"/>
          </ac:graphicFrameMkLst>
        </pc:graphicFrameChg>
      </pc:sldChg>
      <pc:sldChg chg="del">
        <pc:chgData name="Filip Elland" userId="a37b833f-36e8-467c-a19b-be81a73e95f5" providerId="ADAL" clId="{6C0DB77C-6FFD-4988-A63E-73005D621821}" dt="2024-02-19T12:57:23.009" v="300" actId="47"/>
        <pc:sldMkLst>
          <pc:docMk/>
          <pc:sldMk cId="1381232550" sldId="318"/>
        </pc:sldMkLst>
      </pc:sldChg>
      <pc:sldChg chg="del">
        <pc:chgData name="Filip Elland" userId="a37b833f-36e8-467c-a19b-be81a73e95f5" providerId="ADAL" clId="{6C0DB77C-6FFD-4988-A63E-73005D621821}" dt="2024-02-19T12:14:50.202" v="295" actId="47"/>
        <pc:sldMkLst>
          <pc:docMk/>
          <pc:sldMk cId="1758486914" sldId="319"/>
        </pc:sldMkLst>
      </pc:sldChg>
      <pc:sldChg chg="del">
        <pc:chgData name="Filip Elland" userId="a37b833f-36e8-467c-a19b-be81a73e95f5" providerId="ADAL" clId="{6C0DB77C-6FFD-4988-A63E-73005D621821}" dt="2024-02-19T12:14:51.228" v="296" actId="47"/>
        <pc:sldMkLst>
          <pc:docMk/>
          <pc:sldMk cId="3790626150" sldId="320"/>
        </pc:sldMkLst>
      </pc:sldChg>
      <pc:sldChg chg="del">
        <pc:chgData name="Filip Elland" userId="a37b833f-36e8-467c-a19b-be81a73e95f5" providerId="ADAL" clId="{6C0DB77C-6FFD-4988-A63E-73005D621821}" dt="2024-02-19T12:14:52.533" v="297" actId="47"/>
        <pc:sldMkLst>
          <pc:docMk/>
          <pc:sldMk cId="2346694290" sldId="321"/>
        </pc:sldMkLst>
      </pc:sldChg>
      <pc:sldChg chg="del">
        <pc:chgData name="Filip Elland" userId="a37b833f-36e8-467c-a19b-be81a73e95f5" providerId="ADAL" clId="{6C0DB77C-6FFD-4988-A63E-73005D621821}" dt="2024-02-19T12:15:08.918" v="298" actId="47"/>
        <pc:sldMkLst>
          <pc:docMk/>
          <pc:sldMk cId="70069132" sldId="326"/>
        </pc:sldMkLst>
      </pc:sldChg>
      <pc:sldChg chg="addSp delSp modSp mod">
        <pc:chgData name="Filip Elland" userId="a37b833f-36e8-467c-a19b-be81a73e95f5" providerId="ADAL" clId="{6C0DB77C-6FFD-4988-A63E-73005D621821}" dt="2024-02-19T12:14:40.485" v="293" actId="20577"/>
        <pc:sldMkLst>
          <pc:docMk/>
          <pc:sldMk cId="10331217" sldId="327"/>
        </pc:sldMkLst>
        <pc:spChg chg="add del mod">
          <ac:chgData name="Filip Elland" userId="a37b833f-36e8-467c-a19b-be81a73e95f5" providerId="ADAL" clId="{6C0DB77C-6FFD-4988-A63E-73005D621821}" dt="2024-02-19T12:13:50.327" v="224" actId="478"/>
          <ac:spMkLst>
            <pc:docMk/>
            <pc:sldMk cId="10331217" sldId="327"/>
            <ac:spMk id="4" creationId="{274C7EFD-681A-F2C5-F497-24AAB5312BBF}"/>
          </ac:spMkLst>
        </pc:spChg>
        <pc:spChg chg="add del mod">
          <ac:chgData name="Filip Elland" userId="a37b833f-36e8-467c-a19b-be81a73e95f5" providerId="ADAL" clId="{6C0DB77C-6FFD-4988-A63E-73005D621821}" dt="2024-02-19T12:13:59.619" v="227" actId="478"/>
          <ac:spMkLst>
            <pc:docMk/>
            <pc:sldMk cId="10331217" sldId="327"/>
            <ac:spMk id="8" creationId="{0FBA49C3-9EBD-E308-E95A-A7C5FFD7BE88}"/>
          </ac:spMkLst>
        </pc:spChg>
        <pc:graphicFrameChg chg="add mod">
          <ac:chgData name="Filip Elland" userId="a37b833f-36e8-467c-a19b-be81a73e95f5" providerId="ADAL" clId="{6C0DB77C-6FFD-4988-A63E-73005D621821}" dt="2024-02-19T12:14:15.638" v="260" actId="20577"/>
          <ac:graphicFrameMkLst>
            <pc:docMk/>
            <pc:sldMk cId="10331217" sldId="327"/>
            <ac:graphicFrameMk id="6" creationId="{F1562C4E-9164-89CF-323D-6A36D00E0BD5}"/>
          </ac:graphicFrameMkLst>
        </pc:graphicFrameChg>
        <pc:graphicFrameChg chg="add mod">
          <ac:chgData name="Filip Elland" userId="a37b833f-36e8-467c-a19b-be81a73e95f5" providerId="ADAL" clId="{6C0DB77C-6FFD-4988-A63E-73005D621821}" dt="2024-02-19T12:14:40.485" v="293" actId="20577"/>
          <ac:graphicFrameMkLst>
            <pc:docMk/>
            <pc:sldMk cId="10331217" sldId="327"/>
            <ac:graphicFrameMk id="9" creationId="{545099E5-6AA6-8EBB-16A8-81F4F58E7E3F}"/>
          </ac:graphicFrameMkLst>
        </pc:graphicFrameChg>
        <pc:graphicFrameChg chg="del">
          <ac:chgData name="Filip Elland" userId="a37b833f-36e8-467c-a19b-be81a73e95f5" providerId="ADAL" clId="{6C0DB77C-6FFD-4988-A63E-73005D621821}" dt="2024-02-19T12:13:11.277" v="192" actId="21"/>
          <ac:graphicFrameMkLst>
            <pc:docMk/>
            <pc:sldMk cId="10331217" sldId="327"/>
            <ac:graphicFrameMk id="20" creationId="{0085EBB0-B645-694F-513E-6837FC24D3E2}"/>
          </ac:graphicFrameMkLst>
        </pc:graphicFrameChg>
        <pc:graphicFrameChg chg="del">
          <ac:chgData name="Filip Elland" userId="a37b833f-36e8-467c-a19b-be81a73e95f5" providerId="ADAL" clId="{6C0DB77C-6FFD-4988-A63E-73005D621821}" dt="2024-02-19T12:13:54.204" v="226" actId="478"/>
          <ac:graphicFrameMkLst>
            <pc:docMk/>
            <pc:sldMk cId="10331217" sldId="327"/>
            <ac:graphicFrameMk id="24" creationId="{C100CB58-40FA-A0E1-3A64-62D35EAA9359}"/>
          </ac:graphicFrameMkLst>
        </pc:graphicFrameChg>
      </pc:sldChg>
      <pc:sldChg chg="del">
        <pc:chgData name="Filip Elland" userId="a37b833f-36e8-467c-a19b-be81a73e95f5" providerId="ADAL" clId="{6C0DB77C-6FFD-4988-A63E-73005D621821}" dt="2024-02-19T12:57:23.009" v="300" actId="47"/>
        <pc:sldMkLst>
          <pc:docMk/>
          <pc:sldMk cId="943319969" sldId="2007578774"/>
        </pc:sldMkLst>
      </pc:sldChg>
      <pc:sldChg chg="del">
        <pc:chgData name="Filip Elland" userId="a37b833f-36e8-467c-a19b-be81a73e95f5" providerId="ADAL" clId="{6C0DB77C-6FFD-4988-A63E-73005D621821}" dt="2024-02-19T12:14:48.623" v="294" actId="47"/>
        <pc:sldMkLst>
          <pc:docMk/>
          <pc:sldMk cId="900875950" sldId="2007578775"/>
        </pc:sldMkLst>
      </pc:sldChg>
      <pc:sldMasterChg chg="del delSldLayout">
        <pc:chgData name="Filip Elland" userId="a37b833f-36e8-467c-a19b-be81a73e95f5" providerId="ADAL" clId="{6C0DB77C-6FFD-4988-A63E-73005D621821}" dt="2024-02-19T12:57:23.009" v="300" actId="47"/>
        <pc:sldMasterMkLst>
          <pc:docMk/>
          <pc:sldMasterMk cId="2322339930" sldId="2147483699"/>
        </pc:sldMasterMkLst>
        <pc:sldLayoutChg chg="del">
          <pc:chgData name="Filip Elland" userId="a37b833f-36e8-467c-a19b-be81a73e95f5" providerId="ADAL" clId="{6C0DB77C-6FFD-4988-A63E-73005D621821}" dt="2024-02-19T12:57:23.009" v="300" actId="47"/>
          <pc:sldLayoutMkLst>
            <pc:docMk/>
            <pc:sldMasterMk cId="2322339930" sldId="2147483699"/>
            <pc:sldLayoutMk cId="2546116287" sldId="2147483700"/>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716711148" sldId="2147483701"/>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517297440" sldId="2147483702"/>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179412432" sldId="2147483703"/>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977258134" sldId="2147483704"/>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1869779802" sldId="2147483705"/>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3309699911" sldId="2147483706"/>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1258807658" sldId="2147483707"/>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985564084" sldId="2147483708"/>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772153312" sldId="2147483709"/>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526978613" sldId="2147483710"/>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248978124" sldId="2147483711"/>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1603688578" sldId="2147483712"/>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3705135218" sldId="2147483713"/>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499678351" sldId="2147483714"/>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3274715735" sldId="2147483715"/>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671095312" sldId="2147483716"/>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801346498" sldId="2147483717"/>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1809635566" sldId="2147483718"/>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1186049457" sldId="2147483719"/>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3627028698" sldId="2147483720"/>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2786539717" sldId="2147483721"/>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1236222079" sldId="2147483722"/>
          </pc:sldLayoutMkLst>
        </pc:sldLayoutChg>
        <pc:sldLayoutChg chg="del">
          <pc:chgData name="Filip Elland" userId="a37b833f-36e8-467c-a19b-be81a73e95f5" providerId="ADAL" clId="{6C0DB77C-6FFD-4988-A63E-73005D621821}" dt="2024-02-19T12:57:23.009" v="300" actId="47"/>
          <pc:sldLayoutMkLst>
            <pc:docMk/>
            <pc:sldMasterMk cId="2322339930" sldId="2147483699"/>
            <pc:sldLayoutMk cId="1020258959" sldId="2147483723"/>
          </pc:sldLayoutMkLst>
        </pc:sldLayoutChg>
      </pc:sldMasterChg>
    </pc:docChg>
  </pc:docChgLst>
  <pc:docChgLst>
    <pc:chgData name="Filip Elland" userId="a37b833f-36e8-467c-a19b-be81a73e95f5" providerId="ADAL" clId="{246EF695-41ED-4BA9-90CC-4078B3E4EA11}"/>
    <pc:docChg chg="custSel addSld delSld modSld sldOrd">
      <pc:chgData name="Filip Elland" userId="a37b833f-36e8-467c-a19b-be81a73e95f5" providerId="ADAL" clId="{246EF695-41ED-4BA9-90CC-4078B3E4EA11}" dt="2024-03-24T14:16:04.553" v="168"/>
      <pc:docMkLst>
        <pc:docMk/>
      </pc:docMkLst>
      <pc:sldChg chg="modSp mod">
        <pc:chgData name="Filip Elland" userId="a37b833f-36e8-467c-a19b-be81a73e95f5" providerId="ADAL" clId="{246EF695-41ED-4BA9-90CC-4078B3E4EA11}" dt="2024-03-21T12:03:28.754" v="160" actId="20577"/>
        <pc:sldMkLst>
          <pc:docMk/>
          <pc:sldMk cId="3667763902" sldId="256"/>
        </pc:sldMkLst>
        <pc:spChg chg="mod">
          <ac:chgData name="Filip Elland" userId="a37b833f-36e8-467c-a19b-be81a73e95f5" providerId="ADAL" clId="{246EF695-41ED-4BA9-90CC-4078B3E4EA11}" dt="2024-03-21T12:03:28.754" v="160" actId="20577"/>
          <ac:spMkLst>
            <pc:docMk/>
            <pc:sldMk cId="3667763902" sldId="256"/>
            <ac:spMk id="3" creationId="{8819B690-5A10-71DF-92F2-2B7ED18F4286}"/>
          </ac:spMkLst>
        </pc:spChg>
      </pc:sldChg>
      <pc:sldChg chg="del">
        <pc:chgData name="Filip Elland" userId="a37b833f-36e8-467c-a19b-be81a73e95f5" providerId="ADAL" clId="{246EF695-41ED-4BA9-90CC-4078B3E4EA11}" dt="2024-03-21T11:42:36.899" v="0" actId="47"/>
        <pc:sldMkLst>
          <pc:docMk/>
          <pc:sldMk cId="3643593593" sldId="279"/>
        </pc:sldMkLst>
      </pc:sldChg>
      <pc:sldChg chg="del">
        <pc:chgData name="Filip Elland" userId="a37b833f-36e8-467c-a19b-be81a73e95f5" providerId="ADAL" clId="{246EF695-41ED-4BA9-90CC-4078B3E4EA11}" dt="2024-03-21T11:42:43.644" v="1" actId="47"/>
        <pc:sldMkLst>
          <pc:docMk/>
          <pc:sldMk cId="294977461" sldId="285"/>
        </pc:sldMkLst>
      </pc:sldChg>
      <pc:sldChg chg="del">
        <pc:chgData name="Filip Elland" userId="a37b833f-36e8-467c-a19b-be81a73e95f5" providerId="ADAL" clId="{246EF695-41ED-4BA9-90CC-4078B3E4EA11}" dt="2024-03-21T11:50:14.921" v="10" actId="47"/>
        <pc:sldMkLst>
          <pc:docMk/>
          <pc:sldMk cId="1758486914" sldId="319"/>
        </pc:sldMkLst>
      </pc:sldChg>
      <pc:sldChg chg="ord">
        <pc:chgData name="Filip Elland" userId="a37b833f-36e8-467c-a19b-be81a73e95f5" providerId="ADAL" clId="{246EF695-41ED-4BA9-90CC-4078B3E4EA11}" dt="2024-03-24T14:16:04.553" v="168"/>
        <pc:sldMkLst>
          <pc:docMk/>
          <pc:sldMk cId="3790626150" sldId="320"/>
        </pc:sldMkLst>
      </pc:sldChg>
      <pc:sldChg chg="mod modShow">
        <pc:chgData name="Filip Elland" userId="a37b833f-36e8-467c-a19b-be81a73e95f5" providerId="ADAL" clId="{246EF695-41ED-4BA9-90CC-4078B3E4EA11}" dt="2024-03-24T14:15:45.532" v="166" actId="729"/>
        <pc:sldMkLst>
          <pc:docMk/>
          <pc:sldMk cId="2346694290" sldId="321"/>
        </pc:sldMkLst>
      </pc:sldChg>
      <pc:sldChg chg="add del">
        <pc:chgData name="Filip Elland" userId="a37b833f-36e8-467c-a19b-be81a73e95f5" providerId="ADAL" clId="{246EF695-41ED-4BA9-90CC-4078B3E4EA11}" dt="2024-03-21T11:59:00.389" v="30" actId="47"/>
        <pc:sldMkLst>
          <pc:docMk/>
          <pc:sldMk cId="2468544448" sldId="331"/>
        </pc:sldMkLst>
      </pc:sldChg>
      <pc:sldChg chg="add">
        <pc:chgData name="Filip Elland" userId="a37b833f-36e8-467c-a19b-be81a73e95f5" providerId="ADAL" clId="{246EF695-41ED-4BA9-90CC-4078B3E4EA11}" dt="2024-03-21T11:50:39.247" v="15"/>
        <pc:sldMkLst>
          <pc:docMk/>
          <pc:sldMk cId="3786754666" sldId="2007578749"/>
        </pc:sldMkLst>
      </pc:sldChg>
      <pc:sldChg chg="delSp mod">
        <pc:chgData name="Filip Elland" userId="a37b833f-36e8-467c-a19b-be81a73e95f5" providerId="ADAL" clId="{246EF695-41ED-4BA9-90CC-4078B3E4EA11}" dt="2024-03-21T11:42:53.187" v="4" actId="478"/>
        <pc:sldMkLst>
          <pc:docMk/>
          <pc:sldMk cId="1895190411" sldId="2007578778"/>
        </pc:sldMkLst>
        <pc:spChg chg="del">
          <ac:chgData name="Filip Elland" userId="a37b833f-36e8-467c-a19b-be81a73e95f5" providerId="ADAL" clId="{246EF695-41ED-4BA9-90CC-4078B3E4EA11}" dt="2024-03-21T11:42:50.794" v="2" actId="478"/>
          <ac:spMkLst>
            <pc:docMk/>
            <pc:sldMk cId="1895190411" sldId="2007578778"/>
            <ac:spMk id="10" creationId="{79837F36-896A-25C6-6531-3D8EE9491A94}"/>
          </ac:spMkLst>
        </pc:spChg>
        <pc:spChg chg="del">
          <ac:chgData name="Filip Elland" userId="a37b833f-36e8-467c-a19b-be81a73e95f5" providerId="ADAL" clId="{246EF695-41ED-4BA9-90CC-4078B3E4EA11}" dt="2024-03-21T11:42:52.027" v="3" actId="478"/>
          <ac:spMkLst>
            <pc:docMk/>
            <pc:sldMk cId="1895190411" sldId="2007578778"/>
            <ac:spMk id="11" creationId="{CD0D048A-F863-CA81-7A88-E21F9ED8984E}"/>
          </ac:spMkLst>
        </pc:spChg>
        <pc:spChg chg="del">
          <ac:chgData name="Filip Elland" userId="a37b833f-36e8-467c-a19b-be81a73e95f5" providerId="ADAL" clId="{246EF695-41ED-4BA9-90CC-4078B3E4EA11}" dt="2024-03-21T11:42:53.187" v="4" actId="478"/>
          <ac:spMkLst>
            <pc:docMk/>
            <pc:sldMk cId="1895190411" sldId="2007578778"/>
            <ac:spMk id="12" creationId="{F0190021-0B5A-4335-3F3A-B765F784BBB0}"/>
          </ac:spMkLst>
        </pc:spChg>
      </pc:sldChg>
      <pc:sldChg chg="add">
        <pc:chgData name="Filip Elland" userId="a37b833f-36e8-467c-a19b-be81a73e95f5" providerId="ADAL" clId="{246EF695-41ED-4BA9-90CC-4078B3E4EA11}" dt="2024-03-21T11:57:10.627" v="25"/>
        <pc:sldMkLst>
          <pc:docMk/>
          <pc:sldMk cId="2498534232" sldId="2007578820"/>
        </pc:sldMkLst>
      </pc:sldChg>
      <pc:sldChg chg="add ord">
        <pc:chgData name="Filip Elland" userId="a37b833f-36e8-467c-a19b-be81a73e95f5" providerId="ADAL" clId="{246EF695-41ED-4BA9-90CC-4078B3E4EA11}" dt="2024-03-21T13:17:53.989" v="163"/>
        <pc:sldMkLst>
          <pc:docMk/>
          <pc:sldMk cId="275289023" sldId="2007578825"/>
        </pc:sldMkLst>
      </pc:sldChg>
      <pc:sldChg chg="add ord">
        <pc:chgData name="Filip Elland" userId="a37b833f-36e8-467c-a19b-be81a73e95f5" providerId="ADAL" clId="{246EF695-41ED-4BA9-90CC-4078B3E4EA11}" dt="2024-03-22T08:00:46.063" v="165"/>
        <pc:sldMkLst>
          <pc:docMk/>
          <pc:sldMk cId="2925427551" sldId="2007578828"/>
        </pc:sldMkLst>
      </pc:sldChg>
      <pc:sldChg chg="modSp add mod">
        <pc:chgData name="Filip Elland" userId="a37b833f-36e8-467c-a19b-be81a73e95f5" providerId="ADAL" clId="{246EF695-41ED-4BA9-90CC-4078B3E4EA11}" dt="2024-03-21T12:01:45.588" v="142" actId="6549"/>
        <pc:sldMkLst>
          <pc:docMk/>
          <pc:sldMk cId="1400250179" sldId="2007578829"/>
        </pc:sldMkLst>
        <pc:spChg chg="mod">
          <ac:chgData name="Filip Elland" userId="a37b833f-36e8-467c-a19b-be81a73e95f5" providerId="ADAL" clId="{246EF695-41ED-4BA9-90CC-4078B3E4EA11}" dt="2024-03-21T12:01:45.588" v="142" actId="6549"/>
          <ac:spMkLst>
            <pc:docMk/>
            <pc:sldMk cId="1400250179" sldId="2007578829"/>
            <ac:spMk id="21" creationId="{BB83D502-5ACD-DEA7-7E9D-9C2BAFC2925C}"/>
          </ac:spMkLst>
        </pc:spChg>
      </pc:sldChg>
      <pc:sldChg chg="add">
        <pc:chgData name="Filip Elland" userId="a37b833f-36e8-467c-a19b-be81a73e95f5" providerId="ADAL" clId="{246EF695-41ED-4BA9-90CC-4078B3E4EA11}" dt="2024-03-21T12:02:06.110" v="143"/>
        <pc:sldMkLst>
          <pc:docMk/>
          <pc:sldMk cId="2049689381" sldId="2007578831"/>
        </pc:sldMkLst>
      </pc:sldChg>
      <pc:sldChg chg="add del ord">
        <pc:chgData name="Filip Elland" userId="a37b833f-36e8-467c-a19b-be81a73e95f5" providerId="ADAL" clId="{246EF695-41ED-4BA9-90CC-4078B3E4EA11}" dt="2024-03-21T11:59:12.753" v="32" actId="47"/>
        <pc:sldMkLst>
          <pc:docMk/>
          <pc:sldMk cId="3703549560" sldId="2007578842"/>
        </pc:sldMkLst>
      </pc:sldChg>
      <pc:sldChg chg="modSp add mod ord">
        <pc:chgData name="Filip Elland" userId="a37b833f-36e8-467c-a19b-be81a73e95f5" providerId="ADAL" clId="{246EF695-41ED-4BA9-90CC-4078B3E4EA11}" dt="2024-03-21T13:16:18.426" v="161" actId="20577"/>
        <pc:sldMkLst>
          <pc:docMk/>
          <pc:sldMk cId="255770879" sldId="2007578844"/>
        </pc:sldMkLst>
        <pc:spChg chg="mod">
          <ac:chgData name="Filip Elland" userId="a37b833f-36e8-467c-a19b-be81a73e95f5" providerId="ADAL" clId="{246EF695-41ED-4BA9-90CC-4078B3E4EA11}" dt="2024-03-21T13:16:18.426" v="161" actId="20577"/>
          <ac:spMkLst>
            <pc:docMk/>
            <pc:sldMk cId="255770879" sldId="2007578844"/>
            <ac:spMk id="8" creationId="{0FF934F6-3B3E-ECFB-82CE-4A04A8877882}"/>
          </ac:spMkLst>
        </pc:spChg>
      </pc:sldChg>
      <pc:sldChg chg="add ord">
        <pc:chgData name="Filip Elland" userId="a37b833f-36e8-467c-a19b-be81a73e95f5" providerId="ADAL" clId="{246EF695-41ED-4BA9-90CC-4078B3E4EA11}" dt="2024-03-21T11:50:22.732" v="14"/>
        <pc:sldMkLst>
          <pc:docMk/>
          <pc:sldMk cId="610659335" sldId="2007578845"/>
        </pc:sldMkLst>
      </pc:sldChg>
      <pc:sldChg chg="modSp add del mod">
        <pc:chgData name="Filip Elland" userId="a37b833f-36e8-467c-a19b-be81a73e95f5" providerId="ADAL" clId="{246EF695-41ED-4BA9-90CC-4078B3E4EA11}" dt="2024-03-21T11:58:54.031" v="29" actId="47"/>
        <pc:sldMkLst>
          <pc:docMk/>
          <pc:sldMk cId="3096818352" sldId="2007578848"/>
        </pc:sldMkLst>
        <pc:spChg chg="mod">
          <ac:chgData name="Filip Elland" userId="a37b833f-36e8-467c-a19b-be81a73e95f5" providerId="ADAL" clId="{246EF695-41ED-4BA9-90CC-4078B3E4EA11}" dt="2024-03-21T11:54:39.350" v="23" actId="20577"/>
          <ac:spMkLst>
            <pc:docMk/>
            <pc:sldMk cId="3096818352" sldId="2007578848"/>
            <ac:spMk id="6" creationId="{E55BF939-9C61-292C-157C-AB7D70DB68EC}"/>
          </ac:spMkLst>
        </pc:spChg>
      </pc:sldChg>
      <pc:sldChg chg="add del ord">
        <pc:chgData name="Filip Elland" userId="a37b833f-36e8-467c-a19b-be81a73e95f5" providerId="ADAL" clId="{246EF695-41ED-4BA9-90CC-4078B3E4EA11}" dt="2024-03-21T11:59:11.257" v="31" actId="47"/>
        <pc:sldMkLst>
          <pc:docMk/>
          <pc:sldMk cId="1306086802" sldId="2007578849"/>
        </pc:sldMkLst>
      </pc:sldChg>
      <pc:sldChg chg="add del">
        <pc:chgData name="Filip Elland" userId="a37b833f-36e8-467c-a19b-be81a73e95f5" providerId="ADAL" clId="{246EF695-41ED-4BA9-90CC-4078B3E4EA11}" dt="2024-03-21T11:57:26.075" v="26" actId="47"/>
        <pc:sldMkLst>
          <pc:docMk/>
          <pc:sldMk cId="2869115032" sldId="2007578850"/>
        </pc:sldMkLst>
      </pc:sldChg>
      <pc:sldMasterChg chg="delSldLayout">
        <pc:chgData name="Filip Elland" userId="a37b833f-36e8-467c-a19b-be81a73e95f5" providerId="ADAL" clId="{246EF695-41ED-4BA9-90CC-4078B3E4EA11}" dt="2024-03-21T11:42:43.644" v="1" actId="47"/>
        <pc:sldMasterMkLst>
          <pc:docMk/>
          <pc:sldMasterMk cId="3133800865" sldId="2147483648"/>
        </pc:sldMasterMkLst>
        <pc:sldLayoutChg chg="del">
          <pc:chgData name="Filip Elland" userId="a37b833f-36e8-467c-a19b-be81a73e95f5" providerId="ADAL" clId="{246EF695-41ED-4BA9-90CC-4078B3E4EA11}" dt="2024-03-21T11:42:43.644" v="1" actId="47"/>
          <pc:sldLayoutMkLst>
            <pc:docMk/>
            <pc:sldMasterMk cId="3133800865" sldId="2147483648"/>
            <pc:sldLayoutMk cId="3563707111" sldId="2147483700"/>
          </pc:sldLayoutMkLst>
        </pc:sldLayoutChg>
      </pc:sldMasterChg>
    </pc:docChg>
  </pc:docChgLst>
  <pc:docChgLst>
    <pc:chgData name="Filip Elland" userId="a37b833f-36e8-467c-a19b-be81a73e95f5" providerId="ADAL" clId="{53CC345F-B37B-49C1-A534-6BFFA7C324EB}"/>
    <pc:docChg chg="delSld modSld">
      <pc:chgData name="Filip Elland" userId="a37b833f-36e8-467c-a19b-be81a73e95f5" providerId="ADAL" clId="{53CC345F-B37B-49C1-A534-6BFFA7C324EB}" dt="2024-04-16T05:29:05.002" v="21" actId="20577"/>
      <pc:docMkLst>
        <pc:docMk/>
      </pc:docMkLst>
      <pc:sldChg chg="del">
        <pc:chgData name="Filip Elland" userId="a37b833f-36e8-467c-a19b-be81a73e95f5" providerId="ADAL" clId="{53CC345F-B37B-49C1-A534-6BFFA7C324EB}" dt="2024-04-15T07:15:09.871" v="15" actId="47"/>
        <pc:sldMkLst>
          <pc:docMk/>
          <pc:sldMk cId="3956686787" sldId="307"/>
        </pc:sldMkLst>
      </pc:sldChg>
      <pc:sldChg chg="modSp mod">
        <pc:chgData name="Filip Elland" userId="a37b833f-36e8-467c-a19b-be81a73e95f5" providerId="ADAL" clId="{53CC345F-B37B-49C1-A534-6BFFA7C324EB}" dt="2024-04-16T05:28:40.662" v="19" actId="20577"/>
        <pc:sldMkLst>
          <pc:docMk/>
          <pc:sldMk cId="3770670063" sldId="310"/>
        </pc:sldMkLst>
        <pc:spChg chg="mod">
          <ac:chgData name="Filip Elland" userId="a37b833f-36e8-467c-a19b-be81a73e95f5" providerId="ADAL" clId="{53CC345F-B37B-49C1-A534-6BFFA7C324EB}" dt="2024-04-16T05:28:40.662" v="19" actId="20577"/>
          <ac:spMkLst>
            <pc:docMk/>
            <pc:sldMk cId="3770670063" sldId="310"/>
            <ac:spMk id="3" creationId="{922DB1CC-EE07-03C0-5DF3-7C95E2900129}"/>
          </ac:spMkLst>
        </pc:spChg>
      </pc:sldChg>
      <pc:sldChg chg="del">
        <pc:chgData name="Filip Elland" userId="a37b833f-36e8-467c-a19b-be81a73e95f5" providerId="ADAL" clId="{53CC345F-B37B-49C1-A534-6BFFA7C324EB}" dt="2024-04-15T07:15:06.323" v="11" actId="47"/>
        <pc:sldMkLst>
          <pc:docMk/>
          <pc:sldMk cId="2354852082" sldId="312"/>
        </pc:sldMkLst>
      </pc:sldChg>
      <pc:sldChg chg="del">
        <pc:chgData name="Filip Elland" userId="a37b833f-36e8-467c-a19b-be81a73e95f5" providerId="ADAL" clId="{53CC345F-B37B-49C1-A534-6BFFA7C324EB}" dt="2024-04-15T07:15:04.412" v="7" actId="47"/>
        <pc:sldMkLst>
          <pc:docMk/>
          <pc:sldMk cId="3625020364" sldId="317"/>
        </pc:sldMkLst>
      </pc:sldChg>
      <pc:sldChg chg="del">
        <pc:chgData name="Filip Elland" userId="a37b833f-36e8-467c-a19b-be81a73e95f5" providerId="ADAL" clId="{53CC345F-B37B-49C1-A534-6BFFA7C324EB}" dt="2024-04-15T07:15:03.571" v="5" actId="47"/>
        <pc:sldMkLst>
          <pc:docMk/>
          <pc:sldMk cId="2346694290" sldId="321"/>
        </pc:sldMkLst>
      </pc:sldChg>
      <pc:sldChg chg="del">
        <pc:chgData name="Filip Elland" userId="a37b833f-36e8-467c-a19b-be81a73e95f5" providerId="ADAL" clId="{53CC345F-B37B-49C1-A534-6BFFA7C324EB}" dt="2024-04-15T07:15:05.821" v="10" actId="47"/>
        <pc:sldMkLst>
          <pc:docMk/>
          <pc:sldMk cId="3810375158" sldId="323"/>
        </pc:sldMkLst>
      </pc:sldChg>
      <pc:sldChg chg="del">
        <pc:chgData name="Filip Elland" userId="a37b833f-36e8-467c-a19b-be81a73e95f5" providerId="ADAL" clId="{53CC345F-B37B-49C1-A534-6BFFA7C324EB}" dt="2024-04-15T07:15:06.743" v="12" actId="47"/>
        <pc:sldMkLst>
          <pc:docMk/>
          <pc:sldMk cId="3246089572" sldId="2007578750"/>
        </pc:sldMkLst>
      </pc:sldChg>
      <pc:sldChg chg="del">
        <pc:chgData name="Filip Elland" userId="a37b833f-36e8-467c-a19b-be81a73e95f5" providerId="ADAL" clId="{53CC345F-B37B-49C1-A534-6BFFA7C324EB}" dt="2024-04-15T07:15:01.707" v="1" actId="47"/>
        <pc:sldMkLst>
          <pc:docMk/>
          <pc:sldMk cId="222519762" sldId="2007578760"/>
        </pc:sldMkLst>
      </pc:sldChg>
      <pc:sldChg chg="del">
        <pc:chgData name="Filip Elland" userId="a37b833f-36e8-467c-a19b-be81a73e95f5" providerId="ADAL" clId="{53CC345F-B37B-49C1-A534-6BFFA7C324EB}" dt="2024-04-15T07:15:02.212" v="2" actId="47"/>
        <pc:sldMkLst>
          <pc:docMk/>
          <pc:sldMk cId="1519549176" sldId="2007578761"/>
        </pc:sldMkLst>
      </pc:sldChg>
      <pc:sldChg chg="del">
        <pc:chgData name="Filip Elland" userId="a37b833f-36e8-467c-a19b-be81a73e95f5" providerId="ADAL" clId="{53CC345F-B37B-49C1-A534-6BFFA7C324EB}" dt="2024-04-15T07:15:02.718" v="3" actId="47"/>
        <pc:sldMkLst>
          <pc:docMk/>
          <pc:sldMk cId="1820039826" sldId="2007578764"/>
        </pc:sldMkLst>
      </pc:sldChg>
      <pc:sldChg chg="del">
        <pc:chgData name="Filip Elland" userId="a37b833f-36e8-467c-a19b-be81a73e95f5" providerId="ADAL" clId="{53CC345F-B37B-49C1-A534-6BFFA7C324EB}" dt="2024-04-15T07:15:03.159" v="4" actId="47"/>
        <pc:sldMkLst>
          <pc:docMk/>
          <pc:sldMk cId="2185953748" sldId="2007578776"/>
        </pc:sldMkLst>
      </pc:sldChg>
      <pc:sldChg chg="del">
        <pc:chgData name="Filip Elland" userId="a37b833f-36e8-467c-a19b-be81a73e95f5" providerId="ADAL" clId="{53CC345F-B37B-49C1-A534-6BFFA7C324EB}" dt="2024-04-15T07:15:03.976" v="6" actId="47"/>
        <pc:sldMkLst>
          <pc:docMk/>
          <pc:sldMk cId="3068237239" sldId="2007578777"/>
        </pc:sldMkLst>
      </pc:sldChg>
      <pc:sldChg chg="del">
        <pc:chgData name="Filip Elland" userId="a37b833f-36e8-467c-a19b-be81a73e95f5" providerId="ADAL" clId="{53CC345F-B37B-49C1-A534-6BFFA7C324EB}" dt="2024-04-15T07:15:04.784" v="8" actId="47"/>
        <pc:sldMkLst>
          <pc:docMk/>
          <pc:sldMk cId="772879481" sldId="2007578779"/>
        </pc:sldMkLst>
      </pc:sldChg>
      <pc:sldChg chg="del">
        <pc:chgData name="Filip Elland" userId="a37b833f-36e8-467c-a19b-be81a73e95f5" providerId="ADAL" clId="{53CC345F-B37B-49C1-A534-6BFFA7C324EB}" dt="2024-04-15T07:15:05.349" v="9" actId="47"/>
        <pc:sldMkLst>
          <pc:docMk/>
          <pc:sldMk cId="3360207318" sldId="2007578781"/>
        </pc:sldMkLst>
      </pc:sldChg>
      <pc:sldChg chg="del">
        <pc:chgData name="Filip Elland" userId="a37b833f-36e8-467c-a19b-be81a73e95f5" providerId="ADAL" clId="{53CC345F-B37B-49C1-A534-6BFFA7C324EB}" dt="2024-04-15T07:15:07.303" v="13" actId="47"/>
        <pc:sldMkLst>
          <pc:docMk/>
          <pc:sldMk cId="3948691105" sldId="2007578840"/>
        </pc:sldMkLst>
      </pc:sldChg>
      <pc:sldChg chg="del">
        <pc:chgData name="Filip Elland" userId="a37b833f-36e8-467c-a19b-be81a73e95f5" providerId="ADAL" clId="{53CC345F-B37B-49C1-A534-6BFFA7C324EB}" dt="2024-04-15T07:15:00.562" v="0" actId="47"/>
        <pc:sldMkLst>
          <pc:docMk/>
          <pc:sldMk cId="2564325328" sldId="2007578847"/>
        </pc:sldMkLst>
      </pc:sldChg>
      <pc:sldChg chg="del">
        <pc:chgData name="Filip Elland" userId="a37b833f-36e8-467c-a19b-be81a73e95f5" providerId="ADAL" clId="{53CC345F-B37B-49C1-A534-6BFFA7C324EB}" dt="2024-04-15T07:15:07.924" v="14" actId="47"/>
        <pc:sldMkLst>
          <pc:docMk/>
          <pc:sldMk cId="1873513844" sldId="2007578865"/>
        </pc:sldMkLst>
      </pc:sldChg>
      <pc:sldChg chg="modSp mod">
        <pc:chgData name="Filip Elland" userId="a37b833f-36e8-467c-a19b-be81a73e95f5" providerId="ADAL" clId="{53CC345F-B37B-49C1-A534-6BFFA7C324EB}" dt="2024-04-16T05:29:05.002" v="21" actId="20577"/>
        <pc:sldMkLst>
          <pc:docMk/>
          <pc:sldMk cId="2539509790" sldId="2007578888"/>
        </pc:sldMkLst>
        <pc:spChg chg="mod">
          <ac:chgData name="Filip Elland" userId="a37b833f-36e8-467c-a19b-be81a73e95f5" providerId="ADAL" clId="{53CC345F-B37B-49C1-A534-6BFFA7C324EB}" dt="2024-04-16T05:29:05.002" v="21" actId="20577"/>
          <ac:spMkLst>
            <pc:docMk/>
            <pc:sldMk cId="2539509790" sldId="2007578888"/>
            <ac:spMk id="3" creationId="{329E6255-DB98-A034-5C5B-1A4CD21A8AB9}"/>
          </ac:spMkLst>
        </pc:spChg>
      </pc:sldChg>
    </pc:docChg>
  </pc:docChgLst>
  <pc:docChgLst>
    <pc:chgData name="Maria Perzon" userId="a7ce9107-bd46-4f5e-8d67-ab7084606e23" providerId="ADAL" clId="{D11B6870-2A7E-4A7F-A360-8E69C64E9F29}"/>
    <pc:docChg chg="undo custSel addSld modSld sldOrd">
      <pc:chgData name="Maria Perzon" userId="a7ce9107-bd46-4f5e-8d67-ab7084606e23" providerId="ADAL" clId="{D11B6870-2A7E-4A7F-A360-8E69C64E9F29}" dt="2024-04-11T09:09:23.954" v="435"/>
      <pc:docMkLst>
        <pc:docMk/>
      </pc:docMkLst>
      <pc:sldChg chg="modSp mod">
        <pc:chgData name="Maria Perzon" userId="a7ce9107-bd46-4f5e-8d67-ab7084606e23" providerId="ADAL" clId="{D11B6870-2A7E-4A7F-A360-8E69C64E9F29}" dt="2024-04-09T10:25:44.811" v="5" actId="20577"/>
        <pc:sldMkLst>
          <pc:docMk/>
          <pc:sldMk cId="3667763902" sldId="256"/>
        </pc:sldMkLst>
        <pc:spChg chg="mod">
          <ac:chgData name="Maria Perzon" userId="a7ce9107-bd46-4f5e-8d67-ab7084606e23" providerId="ADAL" clId="{D11B6870-2A7E-4A7F-A360-8E69C64E9F29}" dt="2024-04-09T10:25:44.811" v="5" actId="20577"/>
          <ac:spMkLst>
            <pc:docMk/>
            <pc:sldMk cId="3667763902" sldId="256"/>
            <ac:spMk id="3" creationId="{8819B690-5A10-71DF-92F2-2B7ED18F4286}"/>
          </ac:spMkLst>
        </pc:spChg>
      </pc:sldChg>
      <pc:sldChg chg="addSp delSp modSp mod">
        <pc:chgData name="Maria Perzon" userId="a7ce9107-bd46-4f5e-8d67-ab7084606e23" providerId="ADAL" clId="{D11B6870-2A7E-4A7F-A360-8E69C64E9F29}" dt="2024-04-09T10:29:34.690" v="16" actId="478"/>
        <pc:sldMkLst>
          <pc:docMk/>
          <pc:sldMk cId="4138370927" sldId="262"/>
        </pc:sldMkLst>
        <pc:spChg chg="add del mod">
          <ac:chgData name="Maria Perzon" userId="a7ce9107-bd46-4f5e-8d67-ab7084606e23" providerId="ADAL" clId="{D11B6870-2A7E-4A7F-A360-8E69C64E9F29}" dt="2024-04-09T10:29:34.690" v="16" actId="478"/>
          <ac:spMkLst>
            <pc:docMk/>
            <pc:sldMk cId="4138370927" sldId="262"/>
            <ac:spMk id="3" creationId="{2F49E588-AE7C-95A8-638D-6F86AC250889}"/>
          </ac:spMkLst>
        </pc:spChg>
        <pc:spChg chg="del">
          <ac:chgData name="Maria Perzon" userId="a7ce9107-bd46-4f5e-8d67-ab7084606e23" providerId="ADAL" clId="{D11B6870-2A7E-4A7F-A360-8E69C64E9F29}" dt="2024-04-09T10:29:32.807" v="15" actId="478"/>
          <ac:spMkLst>
            <pc:docMk/>
            <pc:sldMk cId="4138370927" sldId="262"/>
            <ac:spMk id="6" creationId="{671BA609-9E53-483F-FFEF-F77110DD7C75}"/>
          </ac:spMkLst>
        </pc:spChg>
      </pc:sldChg>
      <pc:sldChg chg="delSp mod">
        <pc:chgData name="Maria Perzon" userId="a7ce9107-bd46-4f5e-8d67-ab7084606e23" providerId="ADAL" clId="{D11B6870-2A7E-4A7F-A360-8E69C64E9F29}" dt="2024-04-09T10:26:13.736" v="7" actId="478"/>
        <pc:sldMkLst>
          <pc:docMk/>
          <pc:sldMk cId="3057813624" sldId="282"/>
        </pc:sldMkLst>
        <pc:spChg chg="del">
          <ac:chgData name="Maria Perzon" userId="a7ce9107-bd46-4f5e-8d67-ab7084606e23" providerId="ADAL" clId="{D11B6870-2A7E-4A7F-A360-8E69C64E9F29}" dt="2024-04-09T10:26:13.736" v="7" actId="478"/>
          <ac:spMkLst>
            <pc:docMk/>
            <pc:sldMk cId="3057813624" sldId="282"/>
            <ac:spMk id="2" creationId="{F4EDB097-8AEC-7849-62DB-4C917F2213D1}"/>
          </ac:spMkLst>
        </pc:spChg>
        <pc:spChg chg="del">
          <ac:chgData name="Maria Perzon" userId="a7ce9107-bd46-4f5e-8d67-ab7084606e23" providerId="ADAL" clId="{D11B6870-2A7E-4A7F-A360-8E69C64E9F29}" dt="2024-04-09T10:26:09.354" v="6" actId="478"/>
          <ac:spMkLst>
            <pc:docMk/>
            <pc:sldMk cId="3057813624" sldId="282"/>
            <ac:spMk id="3" creationId="{9CD747CC-DCC3-5A6A-17E0-1B337CC730C7}"/>
          </ac:spMkLst>
        </pc:spChg>
      </pc:sldChg>
      <pc:sldChg chg="delSp mod ord modShow">
        <pc:chgData name="Maria Perzon" userId="a7ce9107-bd46-4f5e-8d67-ab7084606e23" providerId="ADAL" clId="{D11B6870-2A7E-4A7F-A360-8E69C64E9F29}" dt="2024-04-11T09:03:18.687" v="410"/>
        <pc:sldMkLst>
          <pc:docMk/>
          <pc:sldMk cId="3956686787" sldId="307"/>
        </pc:sldMkLst>
        <pc:spChg chg="del">
          <ac:chgData name="Maria Perzon" userId="a7ce9107-bd46-4f5e-8d67-ab7084606e23" providerId="ADAL" clId="{D11B6870-2A7E-4A7F-A360-8E69C64E9F29}" dt="2024-04-11T08:19:08.972" v="180" actId="478"/>
          <ac:spMkLst>
            <pc:docMk/>
            <pc:sldMk cId="3956686787" sldId="307"/>
            <ac:spMk id="5" creationId="{992A05A6-AB9C-80AF-FB5F-C1C17589DC64}"/>
          </ac:spMkLst>
        </pc:spChg>
      </pc:sldChg>
      <pc:sldChg chg="addSp delSp modSp mod modClrScheme chgLayout">
        <pc:chgData name="Maria Perzon" userId="a7ce9107-bd46-4f5e-8d67-ab7084606e23" providerId="ADAL" clId="{D11B6870-2A7E-4A7F-A360-8E69C64E9F29}" dt="2024-04-11T08:56:45.921" v="340" actId="14100"/>
        <pc:sldMkLst>
          <pc:docMk/>
          <pc:sldMk cId="2027463991" sldId="309"/>
        </pc:sldMkLst>
        <pc:spChg chg="mod ord">
          <ac:chgData name="Maria Perzon" userId="a7ce9107-bd46-4f5e-8d67-ab7084606e23" providerId="ADAL" clId="{D11B6870-2A7E-4A7F-A360-8E69C64E9F29}" dt="2024-04-11T08:56:18.335" v="333" actId="700"/>
          <ac:spMkLst>
            <pc:docMk/>
            <pc:sldMk cId="2027463991" sldId="309"/>
            <ac:spMk id="2" creationId="{82471376-1770-1F3D-43B8-19D4BD8DD897}"/>
          </ac:spMkLst>
        </pc:spChg>
        <pc:spChg chg="add del mod ord">
          <ac:chgData name="Maria Perzon" userId="a7ce9107-bd46-4f5e-8d67-ab7084606e23" providerId="ADAL" clId="{D11B6870-2A7E-4A7F-A360-8E69C64E9F29}" dt="2024-04-11T07:47:23.381" v="119" actId="700"/>
          <ac:spMkLst>
            <pc:docMk/>
            <pc:sldMk cId="2027463991" sldId="309"/>
            <ac:spMk id="4" creationId="{A14684E3-6EB4-BFC4-BF81-786E3EAC6D99}"/>
          </ac:spMkLst>
        </pc:spChg>
        <pc:spChg chg="del mod ord">
          <ac:chgData name="Maria Perzon" userId="a7ce9107-bd46-4f5e-8d67-ab7084606e23" providerId="ADAL" clId="{D11B6870-2A7E-4A7F-A360-8E69C64E9F29}" dt="2024-04-11T08:56:31.854" v="335" actId="478"/>
          <ac:spMkLst>
            <pc:docMk/>
            <pc:sldMk cId="2027463991" sldId="309"/>
            <ac:spMk id="5" creationId="{70EE1783-0F28-5A09-8FFD-11B49FA1D02B}"/>
          </ac:spMkLst>
        </pc:spChg>
        <pc:spChg chg="add mod ord">
          <ac:chgData name="Maria Perzon" userId="a7ce9107-bd46-4f5e-8d67-ab7084606e23" providerId="ADAL" clId="{D11B6870-2A7E-4A7F-A360-8E69C64E9F29}" dt="2024-04-11T08:56:45.921" v="340" actId="14100"/>
          <ac:spMkLst>
            <pc:docMk/>
            <pc:sldMk cId="2027463991" sldId="309"/>
            <ac:spMk id="6" creationId="{3D08217D-ED19-19B0-47F0-178D4BB6E3DE}"/>
          </ac:spMkLst>
        </pc:spChg>
        <pc:spChg chg="add del mod">
          <ac:chgData name="Maria Perzon" userId="a7ce9107-bd46-4f5e-8d67-ab7084606e23" providerId="ADAL" clId="{D11B6870-2A7E-4A7F-A360-8E69C64E9F29}" dt="2024-04-11T08:56:34.339" v="336" actId="478"/>
          <ac:spMkLst>
            <pc:docMk/>
            <pc:sldMk cId="2027463991" sldId="309"/>
            <ac:spMk id="10" creationId="{7A763F15-53B3-030C-9AE6-CBEC2E89F0FB}"/>
          </ac:spMkLst>
        </pc:spChg>
      </pc:sldChg>
      <pc:sldChg chg="modSp mod ord">
        <pc:chgData name="Maria Perzon" userId="a7ce9107-bd46-4f5e-8d67-ab7084606e23" providerId="ADAL" clId="{D11B6870-2A7E-4A7F-A360-8E69C64E9F29}" dt="2024-04-11T09:05:34.708" v="421"/>
        <pc:sldMkLst>
          <pc:docMk/>
          <pc:sldMk cId="3770670063" sldId="310"/>
        </pc:sldMkLst>
        <pc:spChg chg="mod">
          <ac:chgData name="Maria Perzon" userId="a7ce9107-bd46-4f5e-8d67-ab7084606e23" providerId="ADAL" clId="{D11B6870-2A7E-4A7F-A360-8E69C64E9F29}" dt="2024-04-11T08:22:47.849" v="323" actId="1076"/>
          <ac:spMkLst>
            <pc:docMk/>
            <pc:sldMk cId="3770670063" sldId="310"/>
            <ac:spMk id="3" creationId="{922DB1CC-EE07-03C0-5DF3-7C95E2900129}"/>
          </ac:spMkLst>
        </pc:spChg>
      </pc:sldChg>
      <pc:sldChg chg="modSp mod ord modShow">
        <pc:chgData name="Maria Perzon" userId="a7ce9107-bd46-4f5e-8d67-ab7084606e23" providerId="ADAL" clId="{D11B6870-2A7E-4A7F-A360-8E69C64E9F29}" dt="2024-04-11T09:07:20.762" v="427"/>
        <pc:sldMkLst>
          <pc:docMk/>
          <pc:sldMk cId="2354852082" sldId="312"/>
        </pc:sldMkLst>
        <pc:spChg chg="mod">
          <ac:chgData name="Maria Perzon" userId="a7ce9107-bd46-4f5e-8d67-ab7084606e23" providerId="ADAL" clId="{D11B6870-2A7E-4A7F-A360-8E69C64E9F29}" dt="2024-04-11T08:19:58.849" v="183" actId="14100"/>
          <ac:spMkLst>
            <pc:docMk/>
            <pc:sldMk cId="2354852082" sldId="312"/>
            <ac:spMk id="5" creationId="{1B8706F5-044E-D98D-53AC-8630FAA3A5E7}"/>
          </ac:spMkLst>
        </pc:spChg>
      </pc:sldChg>
      <pc:sldChg chg="mod ord modShow">
        <pc:chgData name="Maria Perzon" userId="a7ce9107-bd46-4f5e-8d67-ab7084606e23" providerId="ADAL" clId="{D11B6870-2A7E-4A7F-A360-8E69C64E9F29}" dt="2024-04-11T09:03:50.315" v="416"/>
        <pc:sldMkLst>
          <pc:docMk/>
          <pc:sldMk cId="3625020364" sldId="317"/>
        </pc:sldMkLst>
      </pc:sldChg>
      <pc:sldChg chg="ord">
        <pc:chgData name="Maria Perzon" userId="a7ce9107-bd46-4f5e-8d67-ab7084606e23" providerId="ADAL" clId="{D11B6870-2A7E-4A7F-A360-8E69C64E9F29}" dt="2024-04-11T09:03:50.315" v="416"/>
        <pc:sldMkLst>
          <pc:docMk/>
          <pc:sldMk cId="2346694290" sldId="321"/>
        </pc:sldMkLst>
      </pc:sldChg>
      <pc:sldChg chg="addSp modSp mod ord modNotesTx">
        <pc:chgData name="Maria Perzon" userId="a7ce9107-bd46-4f5e-8d67-ab7084606e23" providerId="ADAL" clId="{D11B6870-2A7E-4A7F-A360-8E69C64E9F29}" dt="2024-04-11T09:09:05.355" v="432"/>
        <pc:sldMkLst>
          <pc:docMk/>
          <pc:sldMk cId="4001666151" sldId="322"/>
        </pc:sldMkLst>
        <pc:graphicFrameChg chg="add mod">
          <ac:chgData name="Maria Perzon" userId="a7ce9107-bd46-4f5e-8d67-ab7084606e23" providerId="ADAL" clId="{D11B6870-2A7E-4A7F-A360-8E69C64E9F29}" dt="2024-04-11T08:55:39.650" v="329" actId="14100"/>
          <ac:graphicFrameMkLst>
            <pc:docMk/>
            <pc:sldMk cId="4001666151" sldId="322"/>
            <ac:graphicFrameMk id="6" creationId="{35DBE2BE-B27D-683E-DCD2-9E95E496F851}"/>
          </ac:graphicFrameMkLst>
        </pc:graphicFrameChg>
      </pc:sldChg>
      <pc:sldChg chg="mod ord modShow">
        <pc:chgData name="Maria Perzon" userId="a7ce9107-bd46-4f5e-8d67-ab7084606e23" providerId="ADAL" clId="{D11B6870-2A7E-4A7F-A360-8E69C64E9F29}" dt="2024-04-11T09:05:11.708" v="419"/>
        <pc:sldMkLst>
          <pc:docMk/>
          <pc:sldMk cId="3810375158" sldId="323"/>
        </pc:sldMkLst>
      </pc:sldChg>
      <pc:sldChg chg="modSp mod">
        <pc:chgData name="Maria Perzon" userId="a7ce9107-bd46-4f5e-8d67-ab7084606e23" providerId="ADAL" clId="{D11B6870-2A7E-4A7F-A360-8E69C64E9F29}" dt="2024-04-09T10:28:57.169" v="14" actId="20577"/>
        <pc:sldMkLst>
          <pc:docMk/>
          <pc:sldMk cId="1210658482" sldId="353"/>
        </pc:sldMkLst>
        <pc:spChg chg="mod">
          <ac:chgData name="Maria Perzon" userId="a7ce9107-bd46-4f5e-8d67-ab7084606e23" providerId="ADAL" clId="{D11B6870-2A7E-4A7F-A360-8E69C64E9F29}" dt="2024-04-09T10:28:57.169" v="14" actId="20577"/>
          <ac:spMkLst>
            <pc:docMk/>
            <pc:sldMk cId="1210658482" sldId="353"/>
            <ac:spMk id="8" creationId="{476B0AE8-3F3B-1FA4-61CC-938DFA960ABC}"/>
          </ac:spMkLst>
        </pc:spChg>
      </pc:sldChg>
      <pc:sldChg chg="addSp delSp modSp add mod ord modShow">
        <pc:chgData name="Maria Perzon" userId="a7ce9107-bd46-4f5e-8d67-ab7084606e23" providerId="ADAL" clId="{D11B6870-2A7E-4A7F-A360-8E69C64E9F29}" dt="2024-04-11T09:07:50.220" v="430"/>
        <pc:sldMkLst>
          <pc:docMk/>
          <pc:sldMk cId="3246089572" sldId="2007578750"/>
        </pc:sldMkLst>
        <pc:spChg chg="add mod">
          <ac:chgData name="Maria Perzon" userId="a7ce9107-bd46-4f5e-8d67-ab7084606e23" providerId="ADAL" clId="{D11B6870-2A7E-4A7F-A360-8E69C64E9F29}" dt="2024-04-11T08:22:32.882" v="320" actId="6549"/>
          <ac:spMkLst>
            <pc:docMk/>
            <pc:sldMk cId="3246089572" sldId="2007578750"/>
            <ac:spMk id="2" creationId="{E99AA655-C0EC-B83F-949D-2CB9679A3824}"/>
          </ac:spMkLst>
        </pc:spChg>
        <pc:spChg chg="del mod">
          <ac:chgData name="Maria Perzon" userId="a7ce9107-bd46-4f5e-8d67-ab7084606e23" providerId="ADAL" clId="{D11B6870-2A7E-4A7F-A360-8E69C64E9F29}" dt="2024-04-11T08:22:12.668" v="299" actId="478"/>
          <ac:spMkLst>
            <pc:docMk/>
            <pc:sldMk cId="3246089572" sldId="2007578750"/>
            <ac:spMk id="3" creationId="{D36D19EC-0FD2-2B01-CA85-0F11FB312E6B}"/>
          </ac:spMkLst>
        </pc:spChg>
        <pc:spChg chg="del">
          <ac:chgData name="Maria Perzon" userId="a7ce9107-bd46-4f5e-8d67-ab7084606e23" providerId="ADAL" clId="{D11B6870-2A7E-4A7F-A360-8E69C64E9F29}" dt="2024-04-11T08:22:10.465" v="298" actId="478"/>
          <ac:spMkLst>
            <pc:docMk/>
            <pc:sldMk cId="3246089572" sldId="2007578750"/>
            <ac:spMk id="5" creationId="{5CB8B85B-4BB6-DBB6-DB9E-FAF85130FC08}"/>
          </ac:spMkLst>
        </pc:spChg>
        <pc:spChg chg="del">
          <ac:chgData name="Maria Perzon" userId="a7ce9107-bd46-4f5e-8d67-ab7084606e23" providerId="ADAL" clId="{D11B6870-2A7E-4A7F-A360-8E69C64E9F29}" dt="2024-04-11T08:22:06.015" v="296" actId="478"/>
          <ac:spMkLst>
            <pc:docMk/>
            <pc:sldMk cId="3246089572" sldId="2007578750"/>
            <ac:spMk id="6" creationId="{2DEB9C20-D48B-3278-4DE3-82F6CAFA9277}"/>
          </ac:spMkLst>
        </pc:spChg>
        <pc:spChg chg="del">
          <ac:chgData name="Maria Perzon" userId="a7ce9107-bd46-4f5e-8d67-ab7084606e23" providerId="ADAL" clId="{D11B6870-2A7E-4A7F-A360-8E69C64E9F29}" dt="2024-04-11T08:20:47.553" v="221" actId="478"/>
          <ac:spMkLst>
            <pc:docMk/>
            <pc:sldMk cId="3246089572" sldId="2007578750"/>
            <ac:spMk id="10" creationId="{C05A603C-41A8-2C1E-C0D6-459D4AF1DDC8}"/>
          </ac:spMkLst>
        </pc:spChg>
        <pc:spChg chg="del mod">
          <ac:chgData name="Maria Perzon" userId="a7ce9107-bd46-4f5e-8d67-ab7084606e23" providerId="ADAL" clId="{D11B6870-2A7E-4A7F-A360-8E69C64E9F29}" dt="2024-04-11T08:21:03.828" v="225" actId="478"/>
          <ac:spMkLst>
            <pc:docMk/>
            <pc:sldMk cId="3246089572" sldId="2007578750"/>
            <ac:spMk id="11" creationId="{6792BECA-65CF-BBC1-FFBA-C01B87D68A8E}"/>
          </ac:spMkLst>
        </pc:spChg>
        <pc:spChg chg="del">
          <ac:chgData name="Maria Perzon" userId="a7ce9107-bd46-4f5e-8d67-ab7084606e23" providerId="ADAL" clId="{D11B6870-2A7E-4A7F-A360-8E69C64E9F29}" dt="2024-04-11T08:22:08.327" v="297" actId="478"/>
          <ac:spMkLst>
            <pc:docMk/>
            <pc:sldMk cId="3246089572" sldId="2007578750"/>
            <ac:spMk id="12" creationId="{7A6538C4-E693-A1EA-F14F-1A7CAECD6B19}"/>
          </ac:spMkLst>
        </pc:spChg>
        <pc:picChg chg="add del mod ord">
          <ac:chgData name="Maria Perzon" userId="a7ce9107-bd46-4f5e-8d67-ab7084606e23" providerId="ADAL" clId="{D11B6870-2A7E-4A7F-A360-8E69C64E9F29}" dt="2024-04-11T08:21:09.004" v="226" actId="167"/>
          <ac:picMkLst>
            <pc:docMk/>
            <pc:sldMk cId="3246089572" sldId="2007578750"/>
            <ac:picMk id="4" creationId="{767B982F-93C8-5063-D2F6-8802F0001E71}"/>
          </ac:picMkLst>
        </pc:picChg>
        <pc:picChg chg="del">
          <ac:chgData name="Maria Perzon" userId="a7ce9107-bd46-4f5e-8d67-ab7084606e23" providerId="ADAL" clId="{D11B6870-2A7E-4A7F-A360-8E69C64E9F29}" dt="2024-04-11T08:20:46.043" v="220" actId="478"/>
          <ac:picMkLst>
            <pc:docMk/>
            <pc:sldMk cId="3246089572" sldId="2007578750"/>
            <ac:picMk id="9" creationId="{03DDAC4C-97CF-6374-9E73-626564B9FC99}"/>
          </ac:picMkLst>
        </pc:picChg>
      </pc:sldChg>
      <pc:sldChg chg="addSp delSp modSp mod ord modClrScheme modShow chgLayout">
        <pc:chgData name="Maria Perzon" userId="a7ce9107-bd46-4f5e-8d67-ab7084606e23" providerId="ADAL" clId="{D11B6870-2A7E-4A7F-A360-8E69C64E9F29}" dt="2024-04-11T09:03:29.026" v="412"/>
        <pc:sldMkLst>
          <pc:docMk/>
          <pc:sldMk cId="222519762" sldId="2007578760"/>
        </pc:sldMkLst>
        <pc:spChg chg="add mod ord">
          <ac:chgData name="Maria Perzon" userId="a7ce9107-bd46-4f5e-8d67-ab7084606e23" providerId="ADAL" clId="{D11B6870-2A7E-4A7F-A360-8E69C64E9F29}" dt="2024-04-11T07:48:11.480" v="144" actId="1035"/>
          <ac:spMkLst>
            <pc:docMk/>
            <pc:sldMk cId="222519762" sldId="2007578760"/>
            <ac:spMk id="2" creationId="{4B9FB49B-74AA-7DC2-AAE8-07D64C22F524}"/>
          </ac:spMkLst>
        </pc:spChg>
        <pc:spChg chg="add del mod ord">
          <ac:chgData name="Maria Perzon" userId="a7ce9107-bd46-4f5e-8d67-ab7084606e23" providerId="ADAL" clId="{D11B6870-2A7E-4A7F-A360-8E69C64E9F29}" dt="2024-04-11T07:48:03.313" v="124" actId="478"/>
          <ac:spMkLst>
            <pc:docMk/>
            <pc:sldMk cId="222519762" sldId="2007578760"/>
            <ac:spMk id="3" creationId="{2B1F6813-3946-3112-F138-2FA533500389}"/>
          </ac:spMkLst>
        </pc:spChg>
        <pc:spChg chg="mod ord">
          <ac:chgData name="Maria Perzon" userId="a7ce9107-bd46-4f5e-8d67-ab7084606e23" providerId="ADAL" clId="{D11B6870-2A7E-4A7F-A360-8E69C64E9F29}" dt="2024-04-11T07:47:42.976" v="120" actId="700"/>
          <ac:spMkLst>
            <pc:docMk/>
            <pc:sldMk cId="222519762" sldId="2007578760"/>
            <ac:spMk id="4" creationId="{B2968D19-7AF3-32F9-3B61-45B620FB14EA}"/>
          </ac:spMkLst>
        </pc:spChg>
        <pc:spChg chg="del">
          <ac:chgData name="Maria Perzon" userId="a7ce9107-bd46-4f5e-8d67-ab7084606e23" providerId="ADAL" clId="{D11B6870-2A7E-4A7F-A360-8E69C64E9F29}" dt="2024-04-11T07:47:56.886" v="122" actId="478"/>
          <ac:spMkLst>
            <pc:docMk/>
            <pc:sldMk cId="222519762" sldId="2007578760"/>
            <ac:spMk id="7" creationId="{C46C3236-8867-962E-5632-307CD98BC6D3}"/>
          </ac:spMkLst>
        </pc:spChg>
      </pc:sldChg>
      <pc:sldChg chg="addSp delSp modSp mod ord modClrScheme modShow chgLayout">
        <pc:chgData name="Maria Perzon" userId="a7ce9107-bd46-4f5e-8d67-ab7084606e23" providerId="ADAL" clId="{D11B6870-2A7E-4A7F-A360-8E69C64E9F29}" dt="2024-04-11T09:03:29.026" v="412"/>
        <pc:sldMkLst>
          <pc:docMk/>
          <pc:sldMk cId="1519549176" sldId="2007578761"/>
        </pc:sldMkLst>
        <pc:spChg chg="del mod ord">
          <ac:chgData name="Maria Perzon" userId="a7ce9107-bd46-4f5e-8d67-ab7084606e23" providerId="ADAL" clId="{D11B6870-2A7E-4A7F-A360-8E69C64E9F29}" dt="2024-04-11T07:48:32.995" v="160" actId="478"/>
          <ac:spMkLst>
            <pc:docMk/>
            <pc:sldMk cId="1519549176" sldId="2007578761"/>
            <ac:spMk id="2" creationId="{8449E31F-31BA-1FCC-3EA9-DEEBA1F6CD45}"/>
          </ac:spMkLst>
        </pc:spChg>
        <pc:spChg chg="del mod ord">
          <ac:chgData name="Maria Perzon" userId="a7ce9107-bd46-4f5e-8d67-ab7084606e23" providerId="ADAL" clId="{D11B6870-2A7E-4A7F-A360-8E69C64E9F29}" dt="2024-04-11T07:48:31.145" v="159" actId="478"/>
          <ac:spMkLst>
            <pc:docMk/>
            <pc:sldMk cId="1519549176" sldId="2007578761"/>
            <ac:spMk id="3" creationId="{AEA3AFCD-91DF-8645-B167-3FF9C5D4C9BE}"/>
          </ac:spMkLst>
        </pc:spChg>
        <pc:spChg chg="mod ord">
          <ac:chgData name="Maria Perzon" userId="a7ce9107-bd46-4f5e-8d67-ab7084606e23" providerId="ADAL" clId="{D11B6870-2A7E-4A7F-A360-8E69C64E9F29}" dt="2024-04-11T07:48:19.239" v="145" actId="700"/>
          <ac:spMkLst>
            <pc:docMk/>
            <pc:sldMk cId="1519549176" sldId="2007578761"/>
            <ac:spMk id="4" creationId="{0062588F-B611-7898-5407-F6EE1EBB8069}"/>
          </ac:spMkLst>
        </pc:spChg>
        <pc:spChg chg="del">
          <ac:chgData name="Maria Perzon" userId="a7ce9107-bd46-4f5e-8d67-ab7084606e23" providerId="ADAL" clId="{D11B6870-2A7E-4A7F-A360-8E69C64E9F29}" dt="2024-04-11T07:48:24.355" v="146" actId="478"/>
          <ac:spMkLst>
            <pc:docMk/>
            <pc:sldMk cId="1519549176" sldId="2007578761"/>
            <ac:spMk id="5" creationId="{8F9C4F11-8F61-DEF8-8D49-FAEDEE7F88E4}"/>
          </ac:spMkLst>
        </pc:spChg>
        <pc:spChg chg="add mod ord">
          <ac:chgData name="Maria Perzon" userId="a7ce9107-bd46-4f5e-8d67-ab7084606e23" providerId="ADAL" clId="{D11B6870-2A7E-4A7F-A360-8E69C64E9F29}" dt="2024-04-11T07:48:27.867" v="158" actId="20577"/>
          <ac:spMkLst>
            <pc:docMk/>
            <pc:sldMk cId="1519549176" sldId="2007578761"/>
            <ac:spMk id="6" creationId="{45C224BD-156E-EC0F-7AE7-68E91F8774C0}"/>
          </ac:spMkLst>
        </pc:spChg>
        <pc:spChg chg="add del mod ord">
          <ac:chgData name="Maria Perzon" userId="a7ce9107-bd46-4f5e-8d67-ab7084606e23" providerId="ADAL" clId="{D11B6870-2A7E-4A7F-A360-8E69C64E9F29}" dt="2024-04-11T07:48:36.329" v="161" actId="478"/>
          <ac:spMkLst>
            <pc:docMk/>
            <pc:sldMk cId="1519549176" sldId="2007578761"/>
            <ac:spMk id="7" creationId="{50DECA9D-6CEF-6DBC-E67D-E9E86CBA4BE2}"/>
          </ac:spMkLst>
        </pc:spChg>
      </pc:sldChg>
      <pc:sldChg chg="delSp mod ord modShow">
        <pc:chgData name="Maria Perzon" userId="a7ce9107-bd46-4f5e-8d67-ab7084606e23" providerId="ADAL" clId="{D11B6870-2A7E-4A7F-A360-8E69C64E9F29}" dt="2024-04-11T09:03:38.397" v="414"/>
        <pc:sldMkLst>
          <pc:docMk/>
          <pc:sldMk cId="1820039826" sldId="2007578764"/>
        </pc:sldMkLst>
        <pc:spChg chg="del">
          <ac:chgData name="Maria Perzon" userId="a7ce9107-bd46-4f5e-8d67-ab7084606e23" providerId="ADAL" clId="{D11B6870-2A7E-4A7F-A360-8E69C64E9F29}" dt="2024-04-09T10:27:05.595" v="8" actId="478"/>
          <ac:spMkLst>
            <pc:docMk/>
            <pc:sldMk cId="1820039826" sldId="2007578764"/>
            <ac:spMk id="2" creationId="{EED271B2-94C3-936F-A892-C2C3FE7E92BB}"/>
          </ac:spMkLst>
        </pc:spChg>
        <pc:spChg chg="del">
          <ac:chgData name="Maria Perzon" userId="a7ce9107-bd46-4f5e-8d67-ab7084606e23" providerId="ADAL" clId="{D11B6870-2A7E-4A7F-A360-8E69C64E9F29}" dt="2024-04-09T10:27:09.302" v="9" actId="478"/>
          <ac:spMkLst>
            <pc:docMk/>
            <pc:sldMk cId="1820039826" sldId="2007578764"/>
            <ac:spMk id="3" creationId="{9BCC6EC8-AA81-800F-976B-C6863BD1653A}"/>
          </ac:spMkLst>
        </pc:spChg>
      </pc:sldChg>
      <pc:sldChg chg="addSp delSp modSp mod ord modShow chgLayout">
        <pc:chgData name="Maria Perzon" userId="a7ce9107-bd46-4f5e-8d67-ab7084606e23" providerId="ADAL" clId="{D11B6870-2A7E-4A7F-A360-8E69C64E9F29}" dt="2024-04-11T09:03:50.315" v="416"/>
        <pc:sldMkLst>
          <pc:docMk/>
          <pc:sldMk cId="2185953748" sldId="2007578776"/>
        </pc:sldMkLst>
        <pc:spChg chg="add del mod">
          <ac:chgData name="Maria Perzon" userId="a7ce9107-bd46-4f5e-8d67-ab7084606e23" providerId="ADAL" clId="{D11B6870-2A7E-4A7F-A360-8E69C64E9F29}" dt="2024-04-11T09:01:17.138" v="347" actId="6264"/>
          <ac:spMkLst>
            <pc:docMk/>
            <pc:sldMk cId="2185953748" sldId="2007578776"/>
            <ac:spMk id="2" creationId="{4722AAC0-3A3C-78F4-89D8-2929ED9B36B8}"/>
          </ac:spMkLst>
        </pc:spChg>
        <pc:spChg chg="mod ord">
          <ac:chgData name="Maria Perzon" userId="a7ce9107-bd46-4f5e-8d67-ab7084606e23" providerId="ADAL" clId="{D11B6870-2A7E-4A7F-A360-8E69C64E9F29}" dt="2024-04-11T09:01:17.138" v="347" actId="6264"/>
          <ac:spMkLst>
            <pc:docMk/>
            <pc:sldMk cId="2185953748" sldId="2007578776"/>
            <ac:spMk id="3" creationId="{D41BDF62-D1F3-C1C9-4083-FEC6E0C24C3B}"/>
          </ac:spMkLst>
        </pc:spChg>
        <pc:spChg chg="add del mod">
          <ac:chgData name="Maria Perzon" userId="a7ce9107-bd46-4f5e-8d67-ab7084606e23" providerId="ADAL" clId="{D11B6870-2A7E-4A7F-A360-8E69C64E9F29}" dt="2024-04-11T09:01:17.138" v="347" actId="6264"/>
          <ac:spMkLst>
            <pc:docMk/>
            <pc:sldMk cId="2185953748" sldId="2007578776"/>
            <ac:spMk id="4" creationId="{8EBE1135-611A-DBA5-AE1D-B6564315990D}"/>
          </ac:spMkLst>
        </pc:spChg>
        <pc:spChg chg="mod ord">
          <ac:chgData name="Maria Perzon" userId="a7ce9107-bd46-4f5e-8d67-ab7084606e23" providerId="ADAL" clId="{D11B6870-2A7E-4A7F-A360-8E69C64E9F29}" dt="2024-04-11T09:01:17.138" v="347" actId="6264"/>
          <ac:spMkLst>
            <pc:docMk/>
            <pc:sldMk cId="2185953748" sldId="2007578776"/>
            <ac:spMk id="5" creationId="{7E928D2B-6666-F5B7-C093-6B28B5790A40}"/>
          </ac:spMkLst>
        </pc:spChg>
        <pc:spChg chg="add del mod ord">
          <ac:chgData name="Maria Perzon" userId="a7ce9107-bd46-4f5e-8d67-ab7084606e23" providerId="ADAL" clId="{D11B6870-2A7E-4A7F-A360-8E69C64E9F29}" dt="2024-04-11T09:01:17.138" v="347" actId="6264"/>
          <ac:spMkLst>
            <pc:docMk/>
            <pc:sldMk cId="2185953748" sldId="2007578776"/>
            <ac:spMk id="18" creationId="{69452011-61C0-26DF-D44E-1353843D759E}"/>
          </ac:spMkLst>
        </pc:spChg>
      </pc:sldChg>
      <pc:sldChg chg="mod ord modShow">
        <pc:chgData name="Maria Perzon" userId="a7ce9107-bd46-4f5e-8d67-ab7084606e23" providerId="ADAL" clId="{D11B6870-2A7E-4A7F-A360-8E69C64E9F29}" dt="2024-04-11T09:03:50.315" v="416"/>
        <pc:sldMkLst>
          <pc:docMk/>
          <pc:sldMk cId="3068237239" sldId="2007578777"/>
        </pc:sldMkLst>
      </pc:sldChg>
      <pc:sldChg chg="delSp modSp mod">
        <pc:chgData name="Maria Perzon" userId="a7ce9107-bd46-4f5e-8d67-ab7084606e23" providerId="ADAL" clId="{D11B6870-2A7E-4A7F-A360-8E69C64E9F29}" dt="2024-04-09T10:27:43.975" v="12" actId="478"/>
        <pc:sldMkLst>
          <pc:docMk/>
          <pc:sldMk cId="1895190411" sldId="2007578778"/>
        </pc:sldMkLst>
        <pc:spChg chg="del mod">
          <ac:chgData name="Maria Perzon" userId="a7ce9107-bd46-4f5e-8d67-ab7084606e23" providerId="ADAL" clId="{D11B6870-2A7E-4A7F-A360-8E69C64E9F29}" dt="2024-04-09T10:27:43.975" v="12" actId="478"/>
          <ac:spMkLst>
            <pc:docMk/>
            <pc:sldMk cId="1895190411" sldId="2007578778"/>
            <ac:spMk id="3" creationId="{603DB277-0907-058C-DDB4-F531E6843EFE}"/>
          </ac:spMkLst>
        </pc:spChg>
        <pc:spChg chg="del">
          <ac:chgData name="Maria Perzon" userId="a7ce9107-bd46-4f5e-8d67-ab7084606e23" providerId="ADAL" clId="{D11B6870-2A7E-4A7F-A360-8E69C64E9F29}" dt="2024-04-09T10:27:39.299" v="10" actId="478"/>
          <ac:spMkLst>
            <pc:docMk/>
            <pc:sldMk cId="1895190411" sldId="2007578778"/>
            <ac:spMk id="4" creationId="{E8B666D0-00CF-D9E3-8445-293E700C29CD}"/>
          </ac:spMkLst>
        </pc:spChg>
      </pc:sldChg>
      <pc:sldChg chg="mod ord modShow">
        <pc:chgData name="Maria Perzon" userId="a7ce9107-bd46-4f5e-8d67-ab7084606e23" providerId="ADAL" clId="{D11B6870-2A7E-4A7F-A360-8E69C64E9F29}" dt="2024-04-11T09:07:05.522" v="424"/>
        <pc:sldMkLst>
          <pc:docMk/>
          <pc:sldMk cId="772879481" sldId="2007578779"/>
        </pc:sldMkLst>
      </pc:sldChg>
      <pc:sldChg chg="ord">
        <pc:chgData name="Maria Perzon" userId="a7ce9107-bd46-4f5e-8d67-ab7084606e23" providerId="ADAL" clId="{D11B6870-2A7E-4A7F-A360-8E69C64E9F29}" dt="2024-04-11T07:50:03.502" v="173"/>
        <pc:sldMkLst>
          <pc:docMk/>
          <pc:sldMk cId="2790179994" sldId="2007578780"/>
        </pc:sldMkLst>
      </pc:sldChg>
      <pc:sldChg chg="mod ord modShow">
        <pc:chgData name="Maria Perzon" userId="a7ce9107-bd46-4f5e-8d67-ab7084606e23" providerId="ADAL" clId="{D11B6870-2A7E-4A7F-A360-8E69C64E9F29}" dt="2024-04-11T09:09:23.954" v="435"/>
        <pc:sldMkLst>
          <pc:docMk/>
          <pc:sldMk cId="3360207318" sldId="2007578781"/>
        </pc:sldMkLst>
      </pc:sldChg>
      <pc:sldChg chg="addSp delSp modSp add mod ord modClrScheme modShow chgLayout">
        <pc:chgData name="Maria Perzon" userId="a7ce9107-bd46-4f5e-8d67-ab7084606e23" providerId="ADAL" clId="{D11B6870-2A7E-4A7F-A360-8E69C64E9F29}" dt="2024-04-11T09:03:18.687" v="410"/>
        <pc:sldMkLst>
          <pc:docMk/>
          <pc:sldMk cId="3948691105" sldId="2007578840"/>
        </pc:sldMkLst>
        <pc:spChg chg="mod ord">
          <ac:chgData name="Maria Perzon" userId="a7ce9107-bd46-4f5e-8d67-ab7084606e23" providerId="ADAL" clId="{D11B6870-2A7E-4A7F-A360-8E69C64E9F29}" dt="2024-04-11T07:39:37.188" v="116" actId="6264"/>
          <ac:spMkLst>
            <pc:docMk/>
            <pc:sldMk cId="3948691105" sldId="2007578840"/>
            <ac:spMk id="2" creationId="{219921D2-AFE3-C7BE-D348-C3E75AF5D4BB}"/>
          </ac:spMkLst>
        </pc:spChg>
        <pc:spChg chg="add del mod">
          <ac:chgData name="Maria Perzon" userId="a7ce9107-bd46-4f5e-8d67-ab7084606e23" providerId="ADAL" clId="{D11B6870-2A7E-4A7F-A360-8E69C64E9F29}" dt="2024-04-11T07:39:28.335" v="114" actId="6264"/>
          <ac:spMkLst>
            <pc:docMk/>
            <pc:sldMk cId="3948691105" sldId="2007578840"/>
            <ac:spMk id="3" creationId="{5475EDEA-B0E6-9950-A2E1-BFF53B6482E0}"/>
          </ac:spMkLst>
        </pc:spChg>
        <pc:spChg chg="add del mod">
          <ac:chgData name="Maria Perzon" userId="a7ce9107-bd46-4f5e-8d67-ab7084606e23" providerId="ADAL" clId="{D11B6870-2A7E-4A7F-A360-8E69C64E9F29}" dt="2024-04-11T07:39:28.335" v="114" actId="6264"/>
          <ac:spMkLst>
            <pc:docMk/>
            <pc:sldMk cId="3948691105" sldId="2007578840"/>
            <ac:spMk id="5" creationId="{45D6C0E5-B082-77C6-FDDC-006FCEBE1283}"/>
          </ac:spMkLst>
        </pc:spChg>
        <pc:spChg chg="mod ord">
          <ac:chgData name="Maria Perzon" userId="a7ce9107-bd46-4f5e-8d67-ab7084606e23" providerId="ADAL" clId="{D11B6870-2A7E-4A7F-A360-8E69C64E9F29}" dt="2024-04-11T07:39:37.188" v="116" actId="6264"/>
          <ac:spMkLst>
            <pc:docMk/>
            <pc:sldMk cId="3948691105" sldId="2007578840"/>
            <ac:spMk id="6" creationId="{F21D9158-46A4-E39D-693D-99B4A37CD718}"/>
          </ac:spMkLst>
        </pc:spChg>
        <pc:spChg chg="add del mod">
          <ac:chgData name="Maria Perzon" userId="a7ce9107-bd46-4f5e-8d67-ab7084606e23" providerId="ADAL" clId="{D11B6870-2A7E-4A7F-A360-8E69C64E9F29}" dt="2024-04-11T07:39:37.188" v="116" actId="6264"/>
          <ac:spMkLst>
            <pc:docMk/>
            <pc:sldMk cId="3948691105" sldId="2007578840"/>
            <ac:spMk id="7" creationId="{DD9012A6-122F-1DDD-BB79-8771ADFF442B}"/>
          </ac:spMkLst>
        </pc:spChg>
        <pc:spChg chg="add del mod">
          <ac:chgData name="Maria Perzon" userId="a7ce9107-bd46-4f5e-8d67-ab7084606e23" providerId="ADAL" clId="{D11B6870-2A7E-4A7F-A360-8E69C64E9F29}" dt="2024-04-11T07:39:37.188" v="116" actId="6264"/>
          <ac:spMkLst>
            <pc:docMk/>
            <pc:sldMk cId="3948691105" sldId="2007578840"/>
            <ac:spMk id="8" creationId="{3010F96F-6838-5F8A-AEC6-E8ACDE6E2D90}"/>
          </ac:spMkLst>
        </pc:spChg>
      </pc:sldChg>
      <pc:sldChg chg="mod ord modShow">
        <pc:chgData name="Maria Perzon" userId="a7ce9107-bd46-4f5e-8d67-ab7084606e23" providerId="ADAL" clId="{D11B6870-2A7E-4A7F-A360-8E69C64E9F29}" dt="2024-04-11T09:03:29.026" v="412"/>
        <pc:sldMkLst>
          <pc:docMk/>
          <pc:sldMk cId="2564325328" sldId="2007578847"/>
        </pc:sldMkLst>
      </pc:sldChg>
      <pc:sldChg chg="mod ord modShow">
        <pc:chgData name="Maria Perzon" userId="a7ce9107-bd46-4f5e-8d67-ab7084606e23" providerId="ADAL" clId="{D11B6870-2A7E-4A7F-A360-8E69C64E9F29}" dt="2024-04-11T09:03:18.687" v="410"/>
        <pc:sldMkLst>
          <pc:docMk/>
          <pc:sldMk cId="1873513844" sldId="2007578865"/>
        </pc:sldMkLst>
      </pc:sldChg>
      <pc:sldChg chg="addSp modSp add mod ord">
        <pc:chgData name="Maria Perzon" userId="a7ce9107-bd46-4f5e-8d67-ab7084606e23" providerId="ADAL" clId="{D11B6870-2A7E-4A7F-A360-8E69C64E9F29}" dt="2024-04-11T09:03:11.328" v="408" actId="1038"/>
        <pc:sldMkLst>
          <pc:docMk/>
          <pc:sldMk cId="2539509790" sldId="2007578888"/>
        </pc:sldMkLst>
        <pc:spChg chg="add mod">
          <ac:chgData name="Maria Perzon" userId="a7ce9107-bd46-4f5e-8d67-ab7084606e23" providerId="ADAL" clId="{D11B6870-2A7E-4A7F-A360-8E69C64E9F29}" dt="2024-04-11T09:03:11.328" v="408" actId="1038"/>
          <ac:spMkLst>
            <pc:docMk/>
            <pc:sldMk cId="2539509790" sldId="2007578888"/>
            <ac:spMk id="3" creationId="{329E6255-DB98-A034-5C5B-1A4CD21A8AB9}"/>
          </ac:spMkLst>
        </pc:spChg>
        <pc:picChg chg="mod">
          <ac:chgData name="Maria Perzon" userId="a7ce9107-bd46-4f5e-8d67-ab7084606e23" providerId="ADAL" clId="{D11B6870-2A7E-4A7F-A360-8E69C64E9F29}" dt="2024-04-11T09:02:45.688" v="357" actId="14100"/>
          <ac:picMkLst>
            <pc:docMk/>
            <pc:sldMk cId="2539509790" sldId="2007578888"/>
            <ac:picMk id="5" creationId="{087EE3D9-55E3-C5EA-54CC-B5BDAF0DE0EC}"/>
          </ac:picMkLst>
        </pc:picChg>
      </pc:sldChg>
    </pc:docChg>
  </pc:docChgLst>
  <pc:docChgLst>
    <pc:chgData name="Filip Elland" userId="a37b833f-36e8-467c-a19b-be81a73e95f5" providerId="ADAL" clId="{4A494585-80A6-4EC3-987A-9E04BFD0CB68}"/>
    <pc:docChg chg="undo custSel addSld delSld modSld sldOrd">
      <pc:chgData name="Filip Elland" userId="a37b833f-36e8-467c-a19b-be81a73e95f5" providerId="ADAL" clId="{4A494585-80A6-4EC3-987A-9E04BFD0CB68}" dt="2024-04-12T05:34:55.660" v="237"/>
      <pc:docMkLst>
        <pc:docMk/>
      </pc:docMkLst>
      <pc:sldChg chg="addSp delSp modSp mod">
        <pc:chgData name="Filip Elland" userId="a37b833f-36e8-467c-a19b-be81a73e95f5" providerId="ADAL" clId="{4A494585-80A6-4EC3-987A-9E04BFD0CB68}" dt="2024-04-08T19:23:36.736" v="8" actId="20577"/>
        <pc:sldMkLst>
          <pc:docMk/>
          <pc:sldMk cId="3667763902" sldId="256"/>
        </pc:sldMkLst>
        <pc:spChg chg="del">
          <ac:chgData name="Filip Elland" userId="a37b833f-36e8-467c-a19b-be81a73e95f5" providerId="ADAL" clId="{4A494585-80A6-4EC3-987A-9E04BFD0CB68}" dt="2024-04-08T19:23:28.999" v="4" actId="478"/>
          <ac:spMkLst>
            <pc:docMk/>
            <pc:sldMk cId="3667763902" sldId="256"/>
            <ac:spMk id="2" creationId="{2C4E6DC6-379D-F2A7-E7CF-E9EA81991CDA}"/>
          </ac:spMkLst>
        </pc:spChg>
        <pc:spChg chg="mod">
          <ac:chgData name="Filip Elland" userId="a37b833f-36e8-467c-a19b-be81a73e95f5" providerId="ADAL" clId="{4A494585-80A6-4EC3-987A-9E04BFD0CB68}" dt="2024-04-08T19:23:36.736" v="8" actId="20577"/>
          <ac:spMkLst>
            <pc:docMk/>
            <pc:sldMk cId="3667763902" sldId="256"/>
            <ac:spMk id="3" creationId="{8819B690-5A10-71DF-92F2-2B7ED18F4286}"/>
          </ac:spMkLst>
        </pc:spChg>
        <pc:spChg chg="add del mod">
          <ac:chgData name="Filip Elland" userId="a37b833f-36e8-467c-a19b-be81a73e95f5" providerId="ADAL" clId="{4A494585-80A6-4EC3-987A-9E04BFD0CB68}" dt="2024-04-08T19:23:32.005" v="5" actId="478"/>
          <ac:spMkLst>
            <pc:docMk/>
            <pc:sldMk cId="3667763902" sldId="256"/>
            <ac:spMk id="5" creationId="{8F655422-1062-61BB-87B0-1430D1878763}"/>
          </ac:spMkLst>
        </pc:spChg>
      </pc:sldChg>
      <pc:sldChg chg="del">
        <pc:chgData name="Filip Elland" userId="a37b833f-36e8-467c-a19b-be81a73e95f5" providerId="ADAL" clId="{4A494585-80A6-4EC3-987A-9E04BFD0CB68}" dt="2024-04-08T19:39:36.254" v="111" actId="47"/>
        <pc:sldMkLst>
          <pc:docMk/>
          <pc:sldMk cId="3790626150" sldId="320"/>
        </pc:sldMkLst>
      </pc:sldChg>
      <pc:sldChg chg="del">
        <pc:chgData name="Filip Elland" userId="a37b833f-36e8-467c-a19b-be81a73e95f5" providerId="ADAL" clId="{4A494585-80A6-4EC3-987A-9E04BFD0CB68}" dt="2024-04-08T19:39:41.495" v="115" actId="47"/>
        <pc:sldMkLst>
          <pc:docMk/>
          <pc:sldMk cId="3786754666" sldId="2007578749"/>
        </pc:sldMkLst>
      </pc:sldChg>
      <pc:sldChg chg="addSp delSp modSp add mod addAnim delAnim">
        <pc:chgData name="Filip Elland" userId="a37b833f-36e8-467c-a19b-be81a73e95f5" providerId="ADAL" clId="{4A494585-80A6-4EC3-987A-9E04BFD0CB68}" dt="2024-04-08T19:27:01.175" v="47" actId="1038"/>
        <pc:sldMkLst>
          <pc:docMk/>
          <pc:sldMk cId="222519762" sldId="2007578760"/>
        </pc:sldMkLst>
        <pc:picChg chg="mod">
          <ac:chgData name="Filip Elland" userId="a37b833f-36e8-467c-a19b-be81a73e95f5" providerId="ADAL" clId="{4A494585-80A6-4EC3-987A-9E04BFD0CB68}" dt="2024-04-08T19:27:01.175" v="47" actId="1038"/>
          <ac:picMkLst>
            <pc:docMk/>
            <pc:sldMk cId="222519762" sldId="2007578760"/>
            <ac:picMk id="13" creationId="{27B8A01A-32BA-73A3-A2C0-B7811D52DEEC}"/>
          </ac:picMkLst>
        </pc:picChg>
        <pc:picChg chg="del mod">
          <ac:chgData name="Filip Elland" userId="a37b833f-36e8-467c-a19b-be81a73e95f5" providerId="ADAL" clId="{4A494585-80A6-4EC3-987A-9E04BFD0CB68}" dt="2024-04-08T19:26:42.214" v="29" actId="21"/>
          <ac:picMkLst>
            <pc:docMk/>
            <pc:sldMk cId="222519762" sldId="2007578760"/>
            <ac:picMk id="19" creationId="{27909912-FC12-CCED-B43B-AA871DB217BF}"/>
          </ac:picMkLst>
        </pc:picChg>
        <pc:picChg chg="add del mod">
          <ac:chgData name="Filip Elland" userId="a37b833f-36e8-467c-a19b-be81a73e95f5" providerId="ADAL" clId="{4A494585-80A6-4EC3-987A-9E04BFD0CB68}" dt="2024-04-08T19:26:25.942" v="24" actId="21"/>
          <ac:picMkLst>
            <pc:docMk/>
            <pc:sldMk cId="222519762" sldId="2007578760"/>
            <ac:picMk id="21" creationId="{4CF858C4-517A-BA15-F534-64DCB7CC1B41}"/>
          </ac:picMkLst>
        </pc:picChg>
      </pc:sldChg>
      <pc:sldChg chg="delSp modSp add mod ord delAnim modAnim">
        <pc:chgData name="Filip Elland" userId="a37b833f-36e8-467c-a19b-be81a73e95f5" providerId="ADAL" clId="{4A494585-80A6-4EC3-987A-9E04BFD0CB68}" dt="2024-04-08T19:28:20.610" v="84"/>
        <pc:sldMkLst>
          <pc:docMk/>
          <pc:sldMk cId="1519549176" sldId="2007578761"/>
        </pc:sldMkLst>
        <pc:spChg chg="mod">
          <ac:chgData name="Filip Elland" userId="a37b833f-36e8-467c-a19b-be81a73e95f5" providerId="ADAL" clId="{4A494585-80A6-4EC3-987A-9E04BFD0CB68}" dt="2024-04-08T19:27:18.289" v="66" actId="20577"/>
          <ac:spMkLst>
            <pc:docMk/>
            <pc:sldMk cId="1519549176" sldId="2007578761"/>
            <ac:spMk id="5" creationId="{8F9C4F11-8F61-DEF8-8D49-FAEDEE7F88E4}"/>
          </ac:spMkLst>
        </pc:spChg>
        <pc:picChg chg="del mod">
          <ac:chgData name="Filip Elland" userId="a37b833f-36e8-467c-a19b-be81a73e95f5" providerId="ADAL" clId="{4A494585-80A6-4EC3-987A-9E04BFD0CB68}" dt="2024-04-08T19:27:43.194" v="72" actId="21"/>
          <ac:picMkLst>
            <pc:docMk/>
            <pc:sldMk cId="1519549176" sldId="2007578761"/>
            <ac:picMk id="8" creationId="{77E568F5-BCA5-5AEE-61C3-86583FDFB2BC}"/>
          </ac:picMkLst>
        </pc:picChg>
        <pc:picChg chg="del">
          <ac:chgData name="Filip Elland" userId="a37b833f-36e8-467c-a19b-be81a73e95f5" providerId="ADAL" clId="{4A494585-80A6-4EC3-987A-9E04BFD0CB68}" dt="2024-04-08T19:27:57.265" v="76" actId="21"/>
          <ac:picMkLst>
            <pc:docMk/>
            <pc:sldMk cId="1519549176" sldId="2007578761"/>
            <ac:picMk id="11" creationId="{54604ED4-A71E-5614-6B0D-7C451D02FBAB}"/>
          </ac:picMkLst>
        </pc:picChg>
        <pc:picChg chg="del">
          <ac:chgData name="Filip Elland" userId="a37b833f-36e8-467c-a19b-be81a73e95f5" providerId="ADAL" clId="{4A494585-80A6-4EC3-987A-9E04BFD0CB68}" dt="2024-04-08T19:28:14.027" v="81" actId="21"/>
          <ac:picMkLst>
            <pc:docMk/>
            <pc:sldMk cId="1519549176" sldId="2007578761"/>
            <ac:picMk id="1030" creationId="{A8E3BF99-5528-BD60-09A3-98A7F5B77FB4}"/>
          </ac:picMkLst>
        </pc:picChg>
      </pc:sldChg>
      <pc:sldChg chg="modSp add mod ord">
        <pc:chgData name="Filip Elland" userId="a37b833f-36e8-467c-a19b-be81a73e95f5" providerId="ADAL" clId="{4A494585-80A6-4EC3-987A-9E04BFD0CB68}" dt="2024-04-08T19:27:34.811" v="70"/>
        <pc:sldMkLst>
          <pc:docMk/>
          <pc:sldMk cId="1820039826" sldId="2007578764"/>
        </pc:sldMkLst>
        <pc:picChg chg="mod">
          <ac:chgData name="Filip Elland" userId="a37b833f-36e8-467c-a19b-be81a73e95f5" providerId="ADAL" clId="{4A494585-80A6-4EC3-987A-9E04BFD0CB68}" dt="2024-04-08T19:27:09.080" v="48" actId="1076"/>
          <ac:picMkLst>
            <pc:docMk/>
            <pc:sldMk cId="1820039826" sldId="2007578764"/>
            <ac:picMk id="6" creationId="{02A60F75-4A42-4DC3-D9D2-E6CD31C6B1F1}"/>
          </ac:picMkLst>
        </pc:picChg>
      </pc:sldChg>
      <pc:sldChg chg="del">
        <pc:chgData name="Filip Elland" userId="a37b833f-36e8-467c-a19b-be81a73e95f5" providerId="ADAL" clId="{4A494585-80A6-4EC3-987A-9E04BFD0CB68}" dt="2024-04-08T19:23:58.260" v="9" actId="47"/>
        <pc:sldMkLst>
          <pc:docMk/>
          <pc:sldMk cId="3172262136" sldId="2007578775"/>
        </pc:sldMkLst>
      </pc:sldChg>
      <pc:sldChg chg="del">
        <pc:chgData name="Filip Elland" userId="a37b833f-36e8-467c-a19b-be81a73e95f5" providerId="ADAL" clId="{4A494585-80A6-4EC3-987A-9E04BFD0CB68}" dt="2024-04-08T19:39:42.583" v="116" actId="47"/>
        <pc:sldMkLst>
          <pc:docMk/>
          <pc:sldMk cId="2498534232" sldId="2007578820"/>
        </pc:sldMkLst>
      </pc:sldChg>
      <pc:sldChg chg="del">
        <pc:chgData name="Filip Elland" userId="a37b833f-36e8-467c-a19b-be81a73e95f5" providerId="ADAL" clId="{4A494585-80A6-4EC3-987A-9E04BFD0CB68}" dt="2024-04-08T19:39:40.270" v="114" actId="47"/>
        <pc:sldMkLst>
          <pc:docMk/>
          <pc:sldMk cId="275289023" sldId="2007578825"/>
        </pc:sldMkLst>
      </pc:sldChg>
      <pc:sldChg chg="del">
        <pc:chgData name="Filip Elland" userId="a37b833f-36e8-467c-a19b-be81a73e95f5" providerId="ADAL" clId="{4A494585-80A6-4EC3-987A-9E04BFD0CB68}" dt="2024-04-08T19:39:39.176" v="113" actId="47"/>
        <pc:sldMkLst>
          <pc:docMk/>
          <pc:sldMk cId="2925427551" sldId="2007578828"/>
        </pc:sldMkLst>
      </pc:sldChg>
      <pc:sldChg chg="del">
        <pc:chgData name="Filip Elland" userId="a37b833f-36e8-467c-a19b-be81a73e95f5" providerId="ADAL" clId="{4A494585-80A6-4EC3-987A-9E04BFD0CB68}" dt="2024-04-08T19:39:31.590" v="108" actId="47"/>
        <pc:sldMkLst>
          <pc:docMk/>
          <pc:sldMk cId="1400250179" sldId="2007578829"/>
        </pc:sldMkLst>
      </pc:sldChg>
      <pc:sldChg chg="del">
        <pc:chgData name="Filip Elland" userId="a37b833f-36e8-467c-a19b-be81a73e95f5" providerId="ADAL" clId="{4A494585-80A6-4EC3-987A-9E04BFD0CB68}" dt="2024-04-08T19:39:33.086" v="109" actId="47"/>
        <pc:sldMkLst>
          <pc:docMk/>
          <pc:sldMk cId="2049689381" sldId="2007578831"/>
        </pc:sldMkLst>
      </pc:sldChg>
      <pc:sldChg chg="del">
        <pc:chgData name="Filip Elland" userId="a37b833f-36e8-467c-a19b-be81a73e95f5" providerId="ADAL" clId="{4A494585-80A6-4EC3-987A-9E04BFD0CB68}" dt="2024-04-08T19:39:37.431" v="112" actId="47"/>
        <pc:sldMkLst>
          <pc:docMk/>
          <pc:sldMk cId="255770879" sldId="2007578844"/>
        </pc:sldMkLst>
      </pc:sldChg>
      <pc:sldChg chg="del">
        <pc:chgData name="Filip Elland" userId="a37b833f-36e8-467c-a19b-be81a73e95f5" providerId="ADAL" clId="{4A494585-80A6-4EC3-987A-9E04BFD0CB68}" dt="2024-04-08T19:39:34.796" v="110" actId="47"/>
        <pc:sldMkLst>
          <pc:docMk/>
          <pc:sldMk cId="610659335" sldId="2007578845"/>
        </pc:sldMkLst>
      </pc:sldChg>
      <pc:sldChg chg="addSp modSp new mod modAnim">
        <pc:chgData name="Filip Elland" userId="a37b833f-36e8-467c-a19b-be81a73e95f5" providerId="ADAL" clId="{4A494585-80A6-4EC3-987A-9E04BFD0CB68}" dt="2024-04-12T05:34:31.679" v="234"/>
        <pc:sldMkLst>
          <pc:docMk/>
          <pc:sldMk cId="2431615066" sldId="2007578846"/>
        </pc:sldMkLst>
        <pc:picChg chg="add mod modCrop">
          <ac:chgData name="Filip Elland" userId="a37b833f-36e8-467c-a19b-be81a73e95f5" providerId="ADAL" clId="{4A494585-80A6-4EC3-987A-9E04BFD0CB68}" dt="2024-04-08T19:30:53.363" v="94" actId="1076"/>
          <ac:picMkLst>
            <pc:docMk/>
            <pc:sldMk cId="2431615066" sldId="2007578846"/>
            <ac:picMk id="21" creationId="{4CF858C4-517A-BA15-F534-64DCB7CC1B41}"/>
          </ac:picMkLst>
        </pc:picChg>
      </pc:sldChg>
      <pc:sldChg chg="addSp delSp modSp new del mod modAnim">
        <pc:chgData name="Filip Elland" userId="a37b833f-36e8-467c-a19b-be81a73e95f5" providerId="ADAL" clId="{4A494585-80A6-4EC3-987A-9E04BFD0CB68}" dt="2024-04-08T19:26:01.885" v="21" actId="47"/>
        <pc:sldMkLst>
          <pc:docMk/>
          <pc:sldMk cId="3995731439" sldId="2007578846"/>
        </pc:sldMkLst>
        <pc:spChg chg="del">
          <ac:chgData name="Filip Elland" userId="a37b833f-36e8-467c-a19b-be81a73e95f5" providerId="ADAL" clId="{4A494585-80A6-4EC3-987A-9E04BFD0CB68}" dt="2024-04-08T19:25:33.275" v="12" actId="478"/>
          <ac:spMkLst>
            <pc:docMk/>
            <pc:sldMk cId="3995731439" sldId="2007578846"/>
            <ac:spMk id="4" creationId="{301D03B0-C936-40DF-CDA1-4839E91A0346}"/>
          </ac:spMkLst>
        </pc:spChg>
        <pc:picChg chg="add mod">
          <ac:chgData name="Filip Elland" userId="a37b833f-36e8-467c-a19b-be81a73e95f5" providerId="ADAL" clId="{4A494585-80A6-4EC3-987A-9E04BFD0CB68}" dt="2024-04-08T19:25:48.348" v="16"/>
          <ac:picMkLst>
            <pc:docMk/>
            <pc:sldMk cId="3995731439" sldId="2007578846"/>
            <ac:picMk id="21" creationId="{4CF858C4-517A-BA15-F534-64DCB7CC1B41}"/>
          </ac:picMkLst>
        </pc:picChg>
      </pc:sldChg>
      <pc:sldChg chg="addSp modSp new mod modClrScheme modAnim chgLayout">
        <pc:chgData name="Filip Elland" userId="a37b833f-36e8-467c-a19b-be81a73e95f5" providerId="ADAL" clId="{4A494585-80A6-4EC3-987A-9E04BFD0CB68}" dt="2024-04-08T19:32:44.063" v="104" actId="1076"/>
        <pc:sldMkLst>
          <pc:docMk/>
          <pc:sldMk cId="2564325328" sldId="2007578847"/>
        </pc:sldMkLst>
        <pc:spChg chg="mod ord modVis">
          <ac:chgData name="Filip Elland" userId="a37b833f-36e8-467c-a19b-be81a73e95f5" providerId="ADAL" clId="{4A494585-80A6-4EC3-987A-9E04BFD0CB68}" dt="2024-04-08T19:26:46.063" v="32" actId="26606"/>
          <ac:spMkLst>
            <pc:docMk/>
            <pc:sldMk cId="2564325328" sldId="2007578847"/>
            <ac:spMk id="2" creationId="{7E4D78A4-DB6D-E399-50BB-EC0119914DC7}"/>
          </ac:spMkLst>
        </pc:spChg>
        <pc:picChg chg="add mod modCrop">
          <ac:chgData name="Filip Elland" userId="a37b833f-36e8-467c-a19b-be81a73e95f5" providerId="ADAL" clId="{4A494585-80A6-4EC3-987A-9E04BFD0CB68}" dt="2024-04-08T19:32:44.063" v="104" actId="1076"/>
          <ac:picMkLst>
            <pc:docMk/>
            <pc:sldMk cId="2564325328" sldId="2007578847"/>
            <ac:picMk id="19" creationId="{27909912-FC12-CCED-B43B-AA871DB217BF}"/>
          </ac:picMkLst>
        </pc:picChg>
      </pc:sldChg>
      <pc:sldChg chg="addSp modSp new mod modAnim">
        <pc:chgData name="Filip Elland" userId="a37b833f-36e8-467c-a19b-be81a73e95f5" providerId="ADAL" clId="{4A494585-80A6-4EC3-987A-9E04BFD0CB68}" dt="2024-04-12T05:34:52.100" v="236"/>
        <pc:sldMkLst>
          <pc:docMk/>
          <pc:sldMk cId="1824779142" sldId="2007578848"/>
        </pc:sldMkLst>
        <pc:picChg chg="add mod">
          <ac:chgData name="Filip Elland" userId="a37b833f-36e8-467c-a19b-be81a73e95f5" providerId="ADAL" clId="{4A494585-80A6-4EC3-987A-9E04BFD0CB68}" dt="2024-04-08T19:27:55.155" v="75" actId="1076"/>
          <ac:picMkLst>
            <pc:docMk/>
            <pc:sldMk cId="1824779142" sldId="2007578848"/>
            <ac:picMk id="8" creationId="{77E568F5-BCA5-5AEE-61C3-86583FDFB2BC}"/>
          </ac:picMkLst>
        </pc:picChg>
      </pc:sldChg>
      <pc:sldChg chg="addSp modSp new mod modAnim">
        <pc:chgData name="Filip Elland" userId="a37b833f-36e8-467c-a19b-be81a73e95f5" providerId="ADAL" clId="{4A494585-80A6-4EC3-987A-9E04BFD0CB68}" dt="2024-04-12T05:34:55.660" v="237"/>
        <pc:sldMkLst>
          <pc:docMk/>
          <pc:sldMk cId="1476265667" sldId="2007578849"/>
        </pc:sldMkLst>
        <pc:picChg chg="add mod">
          <ac:chgData name="Filip Elland" userId="a37b833f-36e8-467c-a19b-be81a73e95f5" providerId="ADAL" clId="{4A494585-80A6-4EC3-987A-9E04BFD0CB68}" dt="2024-04-08T19:28:08.561" v="79" actId="1076"/>
          <ac:picMkLst>
            <pc:docMk/>
            <pc:sldMk cId="1476265667" sldId="2007578849"/>
            <ac:picMk id="11" creationId="{54604ED4-A71E-5614-6B0D-7C451D02FBAB}"/>
          </ac:picMkLst>
        </pc:picChg>
      </pc:sldChg>
      <pc:sldChg chg="addSp modSp new ord modAnim">
        <pc:chgData name="Filip Elland" userId="a37b833f-36e8-467c-a19b-be81a73e95f5" providerId="ADAL" clId="{4A494585-80A6-4EC3-987A-9E04BFD0CB68}" dt="2024-04-12T05:34:47.725" v="235"/>
        <pc:sldMkLst>
          <pc:docMk/>
          <pc:sldMk cId="300431353" sldId="2007578850"/>
        </pc:sldMkLst>
        <pc:picChg chg="add mod">
          <ac:chgData name="Filip Elland" userId="a37b833f-36e8-467c-a19b-be81a73e95f5" providerId="ADAL" clId="{4A494585-80A6-4EC3-987A-9E04BFD0CB68}" dt="2024-04-08T19:34:12.930" v="107" actId="1076"/>
          <ac:picMkLst>
            <pc:docMk/>
            <pc:sldMk cId="300431353" sldId="2007578850"/>
            <ac:picMk id="1030" creationId="{A8E3BF99-5528-BD60-09A3-98A7F5B77FB4}"/>
          </ac:picMkLst>
        </pc:picChg>
      </pc:sldChg>
      <pc:sldChg chg="modSp add mod">
        <pc:chgData name="Filip Elland" userId="a37b833f-36e8-467c-a19b-be81a73e95f5" providerId="ADAL" clId="{4A494585-80A6-4EC3-987A-9E04BFD0CB68}" dt="2024-04-08T19:43:23.289" v="233" actId="20577"/>
        <pc:sldMkLst>
          <pc:docMk/>
          <pc:sldMk cId="1873513844" sldId="2007578865"/>
        </pc:sldMkLst>
        <pc:graphicFrameChg chg="mod">
          <ac:chgData name="Filip Elland" userId="a37b833f-36e8-467c-a19b-be81a73e95f5" providerId="ADAL" clId="{4A494585-80A6-4EC3-987A-9E04BFD0CB68}" dt="2024-04-08T19:43:23.289" v="233" actId="20577"/>
          <ac:graphicFrameMkLst>
            <pc:docMk/>
            <pc:sldMk cId="1873513844" sldId="2007578865"/>
            <ac:graphicFrameMk id="8" creationId="{D0A0F84B-51E5-2C98-35FF-ED04EDDA988E}"/>
          </ac:graphicFrameMkLst>
        </pc:graphicFrameChg>
      </pc:sldChg>
    </pc:docChg>
  </pc:docChgLst>
  <pc:docChgLst>
    <pc:chgData name="Filip Elland" userId="a37b833f-36e8-467c-a19b-be81a73e95f5" providerId="ADAL" clId="{DE497F31-2DED-4227-9D09-C5715870BB79}"/>
    <pc:docChg chg="undo custSel addSld delSld modSld sldOrd">
      <pc:chgData name="Filip Elland" userId="a37b833f-36e8-467c-a19b-be81a73e95f5" providerId="ADAL" clId="{DE497F31-2DED-4227-9D09-C5715870BB79}" dt="2024-03-19T13:24:30.892" v="1878" actId="20577"/>
      <pc:docMkLst>
        <pc:docMk/>
      </pc:docMkLst>
      <pc:sldChg chg="modSp mod">
        <pc:chgData name="Filip Elland" userId="a37b833f-36e8-467c-a19b-be81a73e95f5" providerId="ADAL" clId="{DE497F31-2DED-4227-9D09-C5715870BB79}" dt="2024-03-19T13:24:30.892" v="1878" actId="20577"/>
        <pc:sldMkLst>
          <pc:docMk/>
          <pc:sldMk cId="3667763902" sldId="256"/>
        </pc:sldMkLst>
        <pc:spChg chg="mod">
          <ac:chgData name="Filip Elland" userId="a37b833f-36e8-467c-a19b-be81a73e95f5" providerId="ADAL" clId="{DE497F31-2DED-4227-9D09-C5715870BB79}" dt="2024-03-19T13:24:30.892" v="1878" actId="20577"/>
          <ac:spMkLst>
            <pc:docMk/>
            <pc:sldMk cId="3667763902" sldId="256"/>
            <ac:spMk id="3" creationId="{8819B690-5A10-71DF-92F2-2B7ED18F4286}"/>
          </ac:spMkLst>
        </pc:spChg>
      </pc:sldChg>
      <pc:sldChg chg="addSp delSp modSp add del mod modNotesTx">
        <pc:chgData name="Filip Elland" userId="a37b833f-36e8-467c-a19b-be81a73e95f5" providerId="ADAL" clId="{DE497F31-2DED-4227-9D09-C5715870BB79}" dt="2024-03-17T14:43:47.498" v="904" actId="47"/>
        <pc:sldMkLst>
          <pc:docMk/>
          <pc:sldMk cId="3347116654" sldId="284"/>
        </pc:sldMkLst>
        <pc:spChg chg="del">
          <ac:chgData name="Filip Elland" userId="a37b833f-36e8-467c-a19b-be81a73e95f5" providerId="ADAL" clId="{DE497F31-2DED-4227-9D09-C5715870BB79}" dt="2024-03-11T14:11:26.650" v="853" actId="478"/>
          <ac:spMkLst>
            <pc:docMk/>
            <pc:sldMk cId="3347116654" sldId="284"/>
            <ac:spMk id="3" creationId="{14A4B754-621C-7754-4384-383FFFA7AD09}"/>
          </ac:spMkLst>
        </pc:spChg>
        <pc:spChg chg="del">
          <ac:chgData name="Filip Elland" userId="a37b833f-36e8-467c-a19b-be81a73e95f5" providerId="ADAL" clId="{DE497F31-2DED-4227-9D09-C5715870BB79}" dt="2024-03-11T14:11:24.286" v="852" actId="478"/>
          <ac:spMkLst>
            <pc:docMk/>
            <pc:sldMk cId="3347116654" sldId="284"/>
            <ac:spMk id="4" creationId="{9A3180AC-5062-BFD1-C9C7-F9E8613B58B2}"/>
          </ac:spMkLst>
        </pc:spChg>
        <pc:spChg chg="mod">
          <ac:chgData name="Filip Elland" userId="a37b833f-36e8-467c-a19b-be81a73e95f5" providerId="ADAL" clId="{DE497F31-2DED-4227-9D09-C5715870BB79}" dt="2024-03-11T14:15:45.979" v="897" actId="20577"/>
          <ac:spMkLst>
            <pc:docMk/>
            <pc:sldMk cId="3347116654" sldId="284"/>
            <ac:spMk id="6" creationId="{065A90F7-2362-0F31-6C92-F61B8CF57739}"/>
          </ac:spMkLst>
        </pc:spChg>
        <pc:spChg chg="add mod">
          <ac:chgData name="Filip Elland" userId="a37b833f-36e8-467c-a19b-be81a73e95f5" providerId="ADAL" clId="{DE497F31-2DED-4227-9D09-C5715870BB79}" dt="2024-03-11T14:15:23.495" v="864" actId="1582"/>
          <ac:spMkLst>
            <pc:docMk/>
            <pc:sldMk cId="3347116654" sldId="284"/>
            <ac:spMk id="7" creationId="{19199552-EB18-019F-DDFB-7E3D66B1E156}"/>
          </ac:spMkLst>
        </pc:spChg>
        <pc:spChg chg="del">
          <ac:chgData name="Filip Elland" userId="a37b833f-36e8-467c-a19b-be81a73e95f5" providerId="ADAL" clId="{DE497F31-2DED-4227-9D09-C5715870BB79}" dt="2024-03-11T13:59:08.380" v="304" actId="478"/>
          <ac:spMkLst>
            <pc:docMk/>
            <pc:sldMk cId="3347116654" sldId="284"/>
            <ac:spMk id="7" creationId="{B47B06C4-6BAC-DFE2-F168-C31643022421}"/>
          </ac:spMkLst>
        </pc:spChg>
        <pc:spChg chg="add del mod">
          <ac:chgData name="Filip Elland" userId="a37b833f-36e8-467c-a19b-be81a73e95f5" providerId="ADAL" clId="{DE497F31-2DED-4227-9D09-C5715870BB79}" dt="2024-03-11T13:59:09.637" v="305" actId="478"/>
          <ac:spMkLst>
            <pc:docMk/>
            <pc:sldMk cId="3347116654" sldId="284"/>
            <ac:spMk id="8" creationId="{BAF98066-D18B-A863-8D81-547B277D53FE}"/>
          </ac:spMkLst>
        </pc:spChg>
        <pc:spChg chg="add del mod">
          <ac:chgData name="Filip Elland" userId="a37b833f-36e8-467c-a19b-be81a73e95f5" providerId="ADAL" clId="{DE497F31-2DED-4227-9D09-C5715870BB79}" dt="2024-03-11T14:00:03.766" v="314" actId="478"/>
          <ac:spMkLst>
            <pc:docMk/>
            <pc:sldMk cId="3347116654" sldId="284"/>
            <ac:spMk id="9" creationId="{A8DA955F-2B14-A6FF-F082-6FB7D0EC734F}"/>
          </ac:spMkLst>
        </pc:spChg>
        <pc:spChg chg="add del">
          <ac:chgData name="Filip Elland" userId="a37b833f-36e8-467c-a19b-be81a73e95f5" providerId="ADAL" clId="{DE497F31-2DED-4227-9D09-C5715870BB79}" dt="2024-03-11T14:00:20.538" v="316" actId="478"/>
          <ac:spMkLst>
            <pc:docMk/>
            <pc:sldMk cId="3347116654" sldId="284"/>
            <ac:spMk id="10" creationId="{1AFC008A-EC2D-2432-0CA9-63FCA1747C06}"/>
          </ac:spMkLst>
        </pc:spChg>
        <pc:spChg chg="add">
          <ac:chgData name="Filip Elland" userId="a37b833f-36e8-467c-a19b-be81a73e95f5" providerId="ADAL" clId="{DE497F31-2DED-4227-9D09-C5715870BB79}" dt="2024-03-11T14:00:39.594" v="317" actId="11529"/>
          <ac:spMkLst>
            <pc:docMk/>
            <pc:sldMk cId="3347116654" sldId="284"/>
            <ac:spMk id="12" creationId="{D26B24AE-28E3-C45E-C37C-47D03D00CBAD}"/>
          </ac:spMkLst>
        </pc:spChg>
        <pc:spChg chg="add del mod">
          <ac:chgData name="Filip Elland" userId="a37b833f-36e8-467c-a19b-be81a73e95f5" providerId="ADAL" clId="{DE497F31-2DED-4227-9D09-C5715870BB79}" dt="2024-03-11T14:01:33.904" v="323" actId="478"/>
          <ac:spMkLst>
            <pc:docMk/>
            <pc:sldMk cId="3347116654" sldId="284"/>
            <ac:spMk id="13" creationId="{75F3999B-2FEB-5495-4697-6D047F91AF8C}"/>
          </ac:spMkLst>
        </pc:spChg>
        <pc:spChg chg="add del mod">
          <ac:chgData name="Filip Elland" userId="a37b833f-36e8-467c-a19b-be81a73e95f5" providerId="ADAL" clId="{DE497F31-2DED-4227-9D09-C5715870BB79}" dt="2024-03-11T14:02:19.566" v="329" actId="478"/>
          <ac:spMkLst>
            <pc:docMk/>
            <pc:sldMk cId="3347116654" sldId="284"/>
            <ac:spMk id="14" creationId="{DDC42271-0F4E-B6FE-4A56-8C84E3E1C7DD}"/>
          </ac:spMkLst>
        </pc:spChg>
        <pc:spChg chg="add del mod">
          <ac:chgData name="Filip Elland" userId="a37b833f-36e8-467c-a19b-be81a73e95f5" providerId="ADAL" clId="{DE497F31-2DED-4227-9D09-C5715870BB79}" dt="2024-03-11T14:03:30.877" v="369" actId="478"/>
          <ac:spMkLst>
            <pc:docMk/>
            <pc:sldMk cId="3347116654" sldId="284"/>
            <ac:spMk id="15" creationId="{42A69E8B-6E02-9DAA-29DE-3405BBFABA1A}"/>
          </ac:spMkLst>
        </pc:spChg>
        <pc:spChg chg="add mod">
          <ac:chgData name="Filip Elland" userId="a37b833f-36e8-467c-a19b-be81a73e95f5" providerId="ADAL" clId="{DE497F31-2DED-4227-9D09-C5715870BB79}" dt="2024-03-11T14:07:25.445" v="698" actId="1076"/>
          <ac:spMkLst>
            <pc:docMk/>
            <pc:sldMk cId="3347116654" sldId="284"/>
            <ac:spMk id="16" creationId="{5BB0607F-54CC-0C31-A7CF-3F04711C3103}"/>
          </ac:spMkLst>
        </pc:spChg>
        <pc:spChg chg="add mod">
          <ac:chgData name="Filip Elland" userId="a37b833f-36e8-467c-a19b-be81a73e95f5" providerId="ADAL" clId="{DE497F31-2DED-4227-9D09-C5715870BB79}" dt="2024-03-11T14:07:22.536" v="697" actId="1076"/>
          <ac:spMkLst>
            <pc:docMk/>
            <pc:sldMk cId="3347116654" sldId="284"/>
            <ac:spMk id="17" creationId="{18DC8489-05C1-A7E7-F5B3-908BCF5AB47C}"/>
          </ac:spMkLst>
        </pc:spChg>
        <pc:spChg chg="add mod">
          <ac:chgData name="Filip Elland" userId="a37b833f-36e8-467c-a19b-be81a73e95f5" providerId="ADAL" clId="{DE497F31-2DED-4227-9D09-C5715870BB79}" dt="2024-03-11T14:07:20.067" v="696" actId="1076"/>
          <ac:spMkLst>
            <pc:docMk/>
            <pc:sldMk cId="3347116654" sldId="284"/>
            <ac:spMk id="18" creationId="{0E82BC43-05CE-B899-B6F9-6DEC110DBB79}"/>
          </ac:spMkLst>
        </pc:spChg>
        <pc:spChg chg="add del mod">
          <ac:chgData name="Filip Elland" userId="a37b833f-36e8-467c-a19b-be81a73e95f5" providerId="ADAL" clId="{DE497F31-2DED-4227-9D09-C5715870BB79}" dt="2024-03-11T14:03:53.420" v="390" actId="478"/>
          <ac:spMkLst>
            <pc:docMk/>
            <pc:sldMk cId="3347116654" sldId="284"/>
            <ac:spMk id="20" creationId="{021A14B7-3FF9-C548-EE8B-8325670139F6}"/>
          </ac:spMkLst>
        </pc:spChg>
        <pc:spChg chg="add mod">
          <ac:chgData name="Filip Elland" userId="a37b833f-36e8-467c-a19b-be81a73e95f5" providerId="ADAL" clId="{DE497F31-2DED-4227-9D09-C5715870BB79}" dt="2024-03-11T14:07:41.138" v="742" actId="1076"/>
          <ac:spMkLst>
            <pc:docMk/>
            <pc:sldMk cId="3347116654" sldId="284"/>
            <ac:spMk id="21" creationId="{E76C732E-1E39-C174-565B-BCE33A164E24}"/>
          </ac:spMkLst>
        </pc:spChg>
        <pc:spChg chg="add mod">
          <ac:chgData name="Filip Elland" userId="a37b833f-36e8-467c-a19b-be81a73e95f5" providerId="ADAL" clId="{DE497F31-2DED-4227-9D09-C5715870BB79}" dt="2024-03-11T14:11:19.972" v="851" actId="1036"/>
          <ac:spMkLst>
            <pc:docMk/>
            <pc:sldMk cId="3347116654" sldId="284"/>
            <ac:spMk id="22" creationId="{05E10799-4EF9-3B7B-2037-0583E967E5E2}"/>
          </ac:spMkLst>
        </pc:spChg>
        <pc:spChg chg="add mod">
          <ac:chgData name="Filip Elland" userId="a37b833f-36e8-467c-a19b-be81a73e95f5" providerId="ADAL" clId="{DE497F31-2DED-4227-9D09-C5715870BB79}" dt="2024-03-11T14:11:19.972" v="851" actId="1036"/>
          <ac:spMkLst>
            <pc:docMk/>
            <pc:sldMk cId="3347116654" sldId="284"/>
            <ac:spMk id="23" creationId="{6A21719D-5225-D214-F782-9B06B571C137}"/>
          </ac:spMkLst>
        </pc:spChg>
        <pc:spChg chg="add mod">
          <ac:chgData name="Filip Elland" userId="a37b833f-36e8-467c-a19b-be81a73e95f5" providerId="ADAL" clId="{DE497F31-2DED-4227-9D09-C5715870BB79}" dt="2024-03-11T14:11:19.972" v="851" actId="1036"/>
          <ac:spMkLst>
            <pc:docMk/>
            <pc:sldMk cId="3347116654" sldId="284"/>
            <ac:spMk id="24" creationId="{EE41091F-F53A-A3BA-075F-380F47701062}"/>
          </ac:spMkLst>
        </pc:spChg>
        <pc:spChg chg="add mod">
          <ac:chgData name="Filip Elland" userId="a37b833f-36e8-467c-a19b-be81a73e95f5" providerId="ADAL" clId="{DE497F31-2DED-4227-9D09-C5715870BB79}" dt="2024-03-11T14:08:54.149" v="761" actId="1076"/>
          <ac:spMkLst>
            <pc:docMk/>
            <pc:sldMk cId="3347116654" sldId="284"/>
            <ac:spMk id="25" creationId="{12B4404D-552D-AEED-93D6-BAAE03A66EF1}"/>
          </ac:spMkLst>
        </pc:spChg>
        <pc:spChg chg="add mod">
          <ac:chgData name="Filip Elland" userId="a37b833f-36e8-467c-a19b-be81a73e95f5" providerId="ADAL" clId="{DE497F31-2DED-4227-9D09-C5715870BB79}" dt="2024-03-11T14:08:54.149" v="761" actId="1076"/>
          <ac:spMkLst>
            <pc:docMk/>
            <pc:sldMk cId="3347116654" sldId="284"/>
            <ac:spMk id="26" creationId="{23C57EAA-1C51-6CCB-279F-EAA5A274191E}"/>
          </ac:spMkLst>
        </pc:spChg>
        <pc:spChg chg="add mod">
          <ac:chgData name="Filip Elland" userId="a37b833f-36e8-467c-a19b-be81a73e95f5" providerId="ADAL" clId="{DE497F31-2DED-4227-9D09-C5715870BB79}" dt="2024-03-11T14:08:54.149" v="761" actId="1076"/>
          <ac:spMkLst>
            <pc:docMk/>
            <pc:sldMk cId="3347116654" sldId="284"/>
            <ac:spMk id="27" creationId="{79BC38B5-2EC5-89D5-2F48-BF343B2AF77A}"/>
          </ac:spMkLst>
        </pc:spChg>
        <pc:spChg chg="add mod">
          <ac:chgData name="Filip Elland" userId="a37b833f-36e8-467c-a19b-be81a73e95f5" providerId="ADAL" clId="{DE497F31-2DED-4227-9D09-C5715870BB79}" dt="2024-03-11T14:08:47.312" v="760" actId="1076"/>
          <ac:spMkLst>
            <pc:docMk/>
            <pc:sldMk cId="3347116654" sldId="284"/>
            <ac:spMk id="28" creationId="{744C404B-AB67-FD21-42CA-98D362D6D938}"/>
          </ac:spMkLst>
        </pc:spChg>
        <pc:spChg chg="add mod">
          <ac:chgData name="Filip Elland" userId="a37b833f-36e8-467c-a19b-be81a73e95f5" providerId="ADAL" clId="{DE497F31-2DED-4227-9D09-C5715870BB79}" dt="2024-03-11T14:11:09.831" v="824" actId="1076"/>
          <ac:spMkLst>
            <pc:docMk/>
            <pc:sldMk cId="3347116654" sldId="284"/>
            <ac:spMk id="29" creationId="{9EE71A27-F097-04A3-3455-2276166F2019}"/>
          </ac:spMkLst>
        </pc:spChg>
        <pc:spChg chg="add mod">
          <ac:chgData name="Filip Elland" userId="a37b833f-36e8-467c-a19b-be81a73e95f5" providerId="ADAL" clId="{DE497F31-2DED-4227-9D09-C5715870BB79}" dt="2024-03-11T14:11:05.845" v="823" actId="1076"/>
          <ac:spMkLst>
            <pc:docMk/>
            <pc:sldMk cId="3347116654" sldId="284"/>
            <ac:spMk id="30" creationId="{3A3B1D17-D67C-4D24-D7CD-BDB98AA1E9FB}"/>
          </ac:spMkLst>
        </pc:spChg>
        <pc:spChg chg="add mod">
          <ac:chgData name="Filip Elland" userId="a37b833f-36e8-467c-a19b-be81a73e95f5" providerId="ADAL" clId="{DE497F31-2DED-4227-9D09-C5715870BB79}" dt="2024-03-11T14:08:39.961" v="758" actId="1076"/>
          <ac:spMkLst>
            <pc:docMk/>
            <pc:sldMk cId="3347116654" sldId="284"/>
            <ac:spMk id="31" creationId="{3FB279CB-9D42-B535-549A-0268A823A016}"/>
          </ac:spMkLst>
        </pc:spChg>
        <pc:spChg chg="add del mod">
          <ac:chgData name="Filip Elland" userId="a37b833f-36e8-467c-a19b-be81a73e95f5" providerId="ADAL" clId="{DE497F31-2DED-4227-9D09-C5715870BB79}" dt="2024-03-11T14:08:01.949" v="754" actId="478"/>
          <ac:spMkLst>
            <pc:docMk/>
            <pc:sldMk cId="3347116654" sldId="284"/>
            <ac:spMk id="32" creationId="{61CB80BF-0BB2-0D75-82FD-6E42ADA502A9}"/>
          </ac:spMkLst>
        </pc:spChg>
        <pc:spChg chg="add del mod">
          <ac:chgData name="Filip Elland" userId="a37b833f-36e8-467c-a19b-be81a73e95f5" providerId="ADAL" clId="{DE497F31-2DED-4227-9D09-C5715870BB79}" dt="2024-03-11T14:14:43.528" v="861" actId="478"/>
          <ac:spMkLst>
            <pc:docMk/>
            <pc:sldMk cId="3347116654" sldId="284"/>
            <ac:spMk id="33" creationId="{D9844958-1674-8316-7869-A1C29BCEF60C}"/>
          </ac:spMkLst>
        </pc:spChg>
        <pc:spChg chg="add mod">
          <ac:chgData name="Filip Elland" userId="a37b833f-36e8-467c-a19b-be81a73e95f5" providerId="ADAL" clId="{DE497F31-2DED-4227-9D09-C5715870BB79}" dt="2024-03-11T14:09:20.963" v="772" actId="113"/>
          <ac:spMkLst>
            <pc:docMk/>
            <pc:sldMk cId="3347116654" sldId="284"/>
            <ac:spMk id="34" creationId="{FDB74EB0-5835-BCB2-2BBE-86C69C1C0ED9}"/>
          </ac:spMkLst>
        </pc:spChg>
        <pc:spChg chg="add mod">
          <ac:chgData name="Filip Elland" userId="a37b833f-36e8-467c-a19b-be81a73e95f5" providerId="ADAL" clId="{DE497F31-2DED-4227-9D09-C5715870BB79}" dt="2024-03-11T14:09:37.597" v="780" actId="20577"/>
          <ac:spMkLst>
            <pc:docMk/>
            <pc:sldMk cId="3347116654" sldId="284"/>
            <ac:spMk id="35" creationId="{EDCB185E-11DC-222A-CF2E-B1802C1A4C8C}"/>
          </ac:spMkLst>
        </pc:spChg>
        <pc:spChg chg="add mod">
          <ac:chgData name="Filip Elland" userId="a37b833f-36e8-467c-a19b-be81a73e95f5" providerId="ADAL" clId="{DE497F31-2DED-4227-9D09-C5715870BB79}" dt="2024-03-11T14:09:47.477" v="784" actId="20577"/>
          <ac:spMkLst>
            <pc:docMk/>
            <pc:sldMk cId="3347116654" sldId="284"/>
            <ac:spMk id="36" creationId="{95B8CCFA-FFBA-E086-AF34-1944A1CDDA9D}"/>
          </ac:spMkLst>
        </pc:spChg>
        <pc:spChg chg="add mod">
          <ac:chgData name="Filip Elland" userId="a37b833f-36e8-467c-a19b-be81a73e95f5" providerId="ADAL" clId="{DE497F31-2DED-4227-9D09-C5715870BB79}" dt="2024-03-11T14:10:02.316" v="789" actId="1076"/>
          <ac:spMkLst>
            <pc:docMk/>
            <pc:sldMk cId="3347116654" sldId="284"/>
            <ac:spMk id="37" creationId="{73962EA2-2D07-735E-8C3C-45FD0E11961C}"/>
          </ac:spMkLst>
        </pc:spChg>
        <pc:spChg chg="add mod">
          <ac:chgData name="Filip Elland" userId="a37b833f-36e8-467c-a19b-be81a73e95f5" providerId="ADAL" clId="{DE497F31-2DED-4227-9D09-C5715870BB79}" dt="2024-03-11T14:10:12.962" v="795" actId="20577"/>
          <ac:spMkLst>
            <pc:docMk/>
            <pc:sldMk cId="3347116654" sldId="284"/>
            <ac:spMk id="38" creationId="{CBAD6A24-58D2-F196-1075-0D95E8781C05}"/>
          </ac:spMkLst>
        </pc:spChg>
        <pc:spChg chg="add mod">
          <ac:chgData name="Filip Elland" userId="a37b833f-36e8-467c-a19b-be81a73e95f5" providerId="ADAL" clId="{DE497F31-2DED-4227-9D09-C5715870BB79}" dt="2024-03-11T14:10:24.657" v="801" actId="20577"/>
          <ac:spMkLst>
            <pc:docMk/>
            <pc:sldMk cId="3347116654" sldId="284"/>
            <ac:spMk id="39" creationId="{0A332DE8-BBDC-2700-6353-273CAF91FCBC}"/>
          </ac:spMkLst>
        </pc:spChg>
        <pc:spChg chg="add mod">
          <ac:chgData name="Filip Elland" userId="a37b833f-36e8-467c-a19b-be81a73e95f5" providerId="ADAL" clId="{DE497F31-2DED-4227-9D09-C5715870BB79}" dt="2024-03-11T14:10:36.823" v="807" actId="20577"/>
          <ac:spMkLst>
            <pc:docMk/>
            <pc:sldMk cId="3347116654" sldId="284"/>
            <ac:spMk id="40" creationId="{564DD2A5-BAC0-9108-F137-6358A41B00D8}"/>
          </ac:spMkLst>
        </pc:spChg>
        <pc:spChg chg="add mod">
          <ac:chgData name="Filip Elland" userId="a37b833f-36e8-467c-a19b-be81a73e95f5" providerId="ADAL" clId="{DE497F31-2DED-4227-9D09-C5715870BB79}" dt="2024-03-11T14:15:32.777" v="886" actId="20577"/>
          <ac:spMkLst>
            <pc:docMk/>
            <pc:sldMk cId="3347116654" sldId="284"/>
            <ac:spMk id="41" creationId="{BB1EDA70-16EB-790D-16C3-7CB89DE950E6}"/>
          </ac:spMkLst>
        </pc:spChg>
        <pc:picChg chg="del">
          <ac:chgData name="Filip Elland" userId="a37b833f-36e8-467c-a19b-be81a73e95f5" providerId="ADAL" clId="{DE497F31-2DED-4227-9D09-C5715870BB79}" dt="2024-03-11T14:03:51.894" v="389" actId="478"/>
          <ac:picMkLst>
            <pc:docMk/>
            <pc:sldMk cId="3347116654" sldId="284"/>
            <ac:picMk id="11" creationId="{1CE9E10A-4724-CC8E-3DDC-04DC30E753AC}"/>
          </ac:picMkLst>
        </pc:picChg>
        <pc:cxnChg chg="add mod">
          <ac:chgData name="Filip Elland" userId="a37b833f-36e8-467c-a19b-be81a73e95f5" providerId="ADAL" clId="{DE497F31-2DED-4227-9D09-C5715870BB79}" dt="2024-03-11T14:15:27.895" v="879" actId="1036"/>
          <ac:cxnSpMkLst>
            <pc:docMk/>
            <pc:sldMk cId="3347116654" sldId="284"/>
            <ac:cxnSpMk id="3" creationId="{76E5BE09-FEDD-08FD-D48D-C49850BAC595}"/>
          </ac:cxnSpMkLst>
        </pc:cxnChg>
        <pc:cxnChg chg="add mod">
          <ac:chgData name="Filip Elland" userId="a37b833f-36e8-467c-a19b-be81a73e95f5" providerId="ADAL" clId="{DE497F31-2DED-4227-9D09-C5715870BB79}" dt="2024-03-11T14:15:27.895" v="879" actId="1036"/>
          <ac:cxnSpMkLst>
            <pc:docMk/>
            <pc:sldMk cId="3347116654" sldId="284"/>
            <ac:cxnSpMk id="4" creationId="{6E7FD626-274B-13E4-2D7E-AC433A0F0E89}"/>
          </ac:cxnSpMkLst>
        </pc:cxnChg>
      </pc:sldChg>
      <pc:sldChg chg="addSp delSp modSp add mod ord">
        <pc:chgData name="Filip Elland" userId="a37b833f-36e8-467c-a19b-be81a73e95f5" providerId="ADAL" clId="{DE497F31-2DED-4227-9D09-C5715870BB79}" dt="2024-03-19T13:19:16.999" v="1568" actId="20577"/>
        <pc:sldMkLst>
          <pc:docMk/>
          <pc:sldMk cId="294977461" sldId="285"/>
        </pc:sldMkLst>
        <pc:spChg chg="mod">
          <ac:chgData name="Filip Elland" userId="a37b833f-36e8-467c-a19b-be81a73e95f5" providerId="ADAL" clId="{DE497F31-2DED-4227-9D09-C5715870BB79}" dt="2024-03-18T07:20:52.711" v="1394" actId="403"/>
          <ac:spMkLst>
            <pc:docMk/>
            <pc:sldMk cId="294977461" sldId="285"/>
            <ac:spMk id="2" creationId="{0F31775C-AA13-CC95-3F50-71450C567114}"/>
          </ac:spMkLst>
        </pc:spChg>
        <pc:spChg chg="mod">
          <ac:chgData name="Filip Elland" userId="a37b833f-36e8-467c-a19b-be81a73e95f5" providerId="ADAL" clId="{DE497F31-2DED-4227-9D09-C5715870BB79}" dt="2024-03-19T06:58:23.386" v="1462" actId="20577"/>
          <ac:spMkLst>
            <pc:docMk/>
            <pc:sldMk cId="294977461" sldId="285"/>
            <ac:spMk id="3" creationId="{6351CF0B-C578-4A1B-DFD7-67857DB433B1}"/>
          </ac:spMkLst>
        </pc:spChg>
        <pc:spChg chg="add mod">
          <ac:chgData name="Filip Elland" userId="a37b833f-36e8-467c-a19b-be81a73e95f5" providerId="ADAL" clId="{DE497F31-2DED-4227-9D09-C5715870BB79}" dt="2024-03-18T07:17:54.454" v="1298" actId="12"/>
          <ac:spMkLst>
            <pc:docMk/>
            <pc:sldMk cId="294977461" sldId="285"/>
            <ac:spMk id="4" creationId="{296A836F-8FF8-F3CE-5D7B-518AE503C611}"/>
          </ac:spMkLst>
        </pc:spChg>
        <pc:spChg chg="add mod">
          <ac:chgData name="Filip Elland" userId="a37b833f-36e8-467c-a19b-be81a73e95f5" providerId="ADAL" clId="{DE497F31-2DED-4227-9D09-C5715870BB79}" dt="2024-03-18T07:20:41.770" v="1391" actId="404"/>
          <ac:spMkLst>
            <pc:docMk/>
            <pc:sldMk cId="294977461" sldId="285"/>
            <ac:spMk id="5" creationId="{4147FDB4-3E46-C9E6-9A8C-273B8BBC33EB}"/>
          </ac:spMkLst>
        </pc:spChg>
        <pc:spChg chg="add del mod">
          <ac:chgData name="Filip Elland" userId="a37b833f-36e8-467c-a19b-be81a73e95f5" providerId="ADAL" clId="{DE497F31-2DED-4227-9D09-C5715870BB79}" dt="2024-03-18T07:15:53.300" v="1259" actId="478"/>
          <ac:spMkLst>
            <pc:docMk/>
            <pc:sldMk cId="294977461" sldId="285"/>
            <ac:spMk id="7" creationId="{FC110719-DA0E-62FF-A110-05956A265E6A}"/>
          </ac:spMkLst>
        </pc:spChg>
        <pc:spChg chg="add mod">
          <ac:chgData name="Filip Elland" userId="a37b833f-36e8-467c-a19b-be81a73e95f5" providerId="ADAL" clId="{DE497F31-2DED-4227-9D09-C5715870BB79}" dt="2024-03-18T07:20:44.522" v="1392" actId="404"/>
          <ac:spMkLst>
            <pc:docMk/>
            <pc:sldMk cId="294977461" sldId="285"/>
            <ac:spMk id="9" creationId="{F9113F72-22CB-8448-5727-B2E2ED5669BD}"/>
          </ac:spMkLst>
        </pc:spChg>
        <pc:spChg chg="add mod">
          <ac:chgData name="Filip Elland" userId="a37b833f-36e8-467c-a19b-be81a73e95f5" providerId="ADAL" clId="{DE497F31-2DED-4227-9D09-C5715870BB79}" dt="2024-03-19T06:57:44.208" v="1457" actId="255"/>
          <ac:spMkLst>
            <pc:docMk/>
            <pc:sldMk cId="294977461" sldId="285"/>
            <ac:spMk id="10" creationId="{22502568-3CBF-CBE5-28DD-FA467542A385}"/>
          </ac:spMkLst>
        </pc:spChg>
        <pc:spChg chg="add mod">
          <ac:chgData name="Filip Elland" userId="a37b833f-36e8-467c-a19b-be81a73e95f5" providerId="ADAL" clId="{DE497F31-2DED-4227-9D09-C5715870BB79}" dt="2024-03-19T13:19:16.999" v="1568" actId="20577"/>
          <ac:spMkLst>
            <pc:docMk/>
            <pc:sldMk cId="294977461" sldId="285"/>
            <ac:spMk id="12" creationId="{1E1FE9B9-EC80-C01C-84A4-01A61DC4960A}"/>
          </ac:spMkLst>
        </pc:spChg>
        <pc:picChg chg="del mod">
          <ac:chgData name="Filip Elland" userId="a37b833f-36e8-467c-a19b-be81a73e95f5" providerId="ADAL" clId="{DE497F31-2DED-4227-9D09-C5715870BB79}" dt="2024-03-18T07:15:51.182" v="1258" actId="478"/>
          <ac:picMkLst>
            <pc:docMk/>
            <pc:sldMk cId="294977461" sldId="285"/>
            <ac:picMk id="8" creationId="{C9DB0613-6EAA-AA26-EF87-062AAD0A5A96}"/>
          </ac:picMkLst>
        </pc:picChg>
      </pc:sldChg>
      <pc:sldChg chg="modSp add del mod">
        <pc:chgData name="Filip Elland" userId="a37b833f-36e8-467c-a19b-be81a73e95f5" providerId="ADAL" clId="{DE497F31-2DED-4227-9D09-C5715870BB79}" dt="2024-03-18T07:14:29.637" v="1251" actId="47"/>
        <pc:sldMkLst>
          <pc:docMk/>
          <pc:sldMk cId="106246755" sldId="291"/>
        </pc:sldMkLst>
        <pc:spChg chg="mod">
          <ac:chgData name="Filip Elland" userId="a37b833f-36e8-467c-a19b-be81a73e95f5" providerId="ADAL" clId="{DE497F31-2DED-4227-9D09-C5715870BB79}" dt="2024-03-18T07:13:12.532" v="1223" actId="1076"/>
          <ac:spMkLst>
            <pc:docMk/>
            <pc:sldMk cId="106246755" sldId="291"/>
            <ac:spMk id="2" creationId="{35476D83-DB81-1C18-2BC1-C3887033471C}"/>
          </ac:spMkLst>
        </pc:spChg>
        <pc:spChg chg="mod">
          <ac:chgData name="Filip Elland" userId="a37b833f-36e8-467c-a19b-be81a73e95f5" providerId="ADAL" clId="{DE497F31-2DED-4227-9D09-C5715870BB79}" dt="2024-03-18T07:13:09.591" v="1222" actId="14100"/>
          <ac:spMkLst>
            <pc:docMk/>
            <pc:sldMk cId="106246755" sldId="291"/>
            <ac:spMk id="3" creationId="{F7EB333E-0D04-5176-D9DA-8CE0C87C7437}"/>
          </ac:spMkLst>
        </pc:spChg>
      </pc:sldChg>
      <pc:sldChg chg="del">
        <pc:chgData name="Filip Elland" userId="a37b833f-36e8-467c-a19b-be81a73e95f5" providerId="ADAL" clId="{DE497F31-2DED-4227-9D09-C5715870BB79}" dt="2024-03-11T13:54:18.693" v="260" actId="47"/>
        <pc:sldMkLst>
          <pc:docMk/>
          <pc:sldMk cId="2317511278" sldId="311"/>
        </pc:sldMkLst>
      </pc:sldChg>
      <pc:sldChg chg="addSp delSp modSp add del mod">
        <pc:chgData name="Filip Elland" userId="a37b833f-36e8-467c-a19b-be81a73e95f5" providerId="ADAL" clId="{DE497F31-2DED-4227-9D09-C5715870BB79}" dt="2024-03-11T13:27:40.609" v="146" actId="47"/>
        <pc:sldMkLst>
          <pc:docMk/>
          <pc:sldMk cId="1381232550" sldId="318"/>
        </pc:sldMkLst>
        <pc:spChg chg="mod">
          <ac:chgData name="Filip Elland" userId="a37b833f-36e8-467c-a19b-be81a73e95f5" providerId="ADAL" clId="{DE497F31-2DED-4227-9D09-C5715870BB79}" dt="2024-03-11T13:24:41.867" v="97"/>
          <ac:spMkLst>
            <pc:docMk/>
            <pc:sldMk cId="1381232550" sldId="318"/>
            <ac:spMk id="4" creationId="{0906487D-A8DF-3CA7-B8E8-D9B36F6132D1}"/>
          </ac:spMkLst>
        </pc:spChg>
        <pc:spChg chg="mod">
          <ac:chgData name="Filip Elland" userId="a37b833f-36e8-467c-a19b-be81a73e95f5" providerId="ADAL" clId="{DE497F31-2DED-4227-9D09-C5715870BB79}" dt="2024-03-11T13:25:50.417" v="107" actId="12"/>
          <ac:spMkLst>
            <pc:docMk/>
            <pc:sldMk cId="1381232550" sldId="318"/>
            <ac:spMk id="8" creationId="{E430775E-7A65-2F4D-48B7-3789DB56A0D6}"/>
          </ac:spMkLst>
        </pc:spChg>
        <pc:spChg chg="mod">
          <ac:chgData name="Filip Elland" userId="a37b833f-36e8-467c-a19b-be81a73e95f5" providerId="ADAL" clId="{DE497F31-2DED-4227-9D09-C5715870BB79}" dt="2024-03-11T13:25:11.419" v="104" actId="207"/>
          <ac:spMkLst>
            <pc:docMk/>
            <pc:sldMk cId="1381232550" sldId="318"/>
            <ac:spMk id="27" creationId="{8953E90A-0361-063A-741C-60708837B2DC}"/>
          </ac:spMkLst>
        </pc:spChg>
        <pc:spChg chg="mod">
          <ac:chgData name="Filip Elland" userId="a37b833f-36e8-467c-a19b-be81a73e95f5" providerId="ADAL" clId="{DE497F31-2DED-4227-9D09-C5715870BB79}" dt="2024-03-11T13:25:17.204" v="105" actId="207"/>
          <ac:spMkLst>
            <pc:docMk/>
            <pc:sldMk cId="1381232550" sldId="318"/>
            <ac:spMk id="31" creationId="{0E6718AB-7493-6EB4-C201-5A8270B99ED9}"/>
          </ac:spMkLst>
        </pc:spChg>
        <pc:grpChg chg="add mod">
          <ac:chgData name="Filip Elland" userId="a37b833f-36e8-467c-a19b-be81a73e95f5" providerId="ADAL" clId="{DE497F31-2DED-4227-9D09-C5715870BB79}" dt="2024-03-11T13:24:56.157" v="103" actId="1076"/>
          <ac:grpSpMkLst>
            <pc:docMk/>
            <pc:sldMk cId="1381232550" sldId="318"/>
            <ac:grpSpMk id="2" creationId="{AF3FD01C-966D-3D67-0CF6-95F9B5157070}"/>
          </ac:grpSpMkLst>
        </pc:grpChg>
        <pc:grpChg chg="del">
          <ac:chgData name="Filip Elland" userId="a37b833f-36e8-467c-a19b-be81a73e95f5" providerId="ADAL" clId="{DE497F31-2DED-4227-9D09-C5715870BB79}" dt="2024-03-11T13:24:43.248" v="98" actId="478"/>
          <ac:grpSpMkLst>
            <pc:docMk/>
            <pc:sldMk cId="1381232550" sldId="318"/>
            <ac:grpSpMk id="34" creationId="{3B23D194-2C0E-4903-4699-7A666AC79CF3}"/>
          </ac:grpSpMkLst>
        </pc:grpChg>
        <pc:picChg chg="mod">
          <ac:chgData name="Filip Elland" userId="a37b833f-36e8-467c-a19b-be81a73e95f5" providerId="ADAL" clId="{DE497F31-2DED-4227-9D09-C5715870BB79}" dt="2024-03-11T13:24:41.867" v="97"/>
          <ac:picMkLst>
            <pc:docMk/>
            <pc:sldMk cId="1381232550" sldId="318"/>
            <ac:picMk id="3" creationId="{156F8A83-478A-CD19-B785-30BEED204218}"/>
          </ac:picMkLst>
        </pc:picChg>
      </pc:sldChg>
      <pc:sldChg chg="modSp add mod">
        <pc:chgData name="Filip Elland" userId="a37b833f-36e8-467c-a19b-be81a73e95f5" providerId="ADAL" clId="{DE497F31-2DED-4227-9D09-C5715870BB79}" dt="2024-03-11T13:48:15.514" v="234" actId="6549"/>
        <pc:sldMkLst>
          <pc:docMk/>
          <pc:sldMk cId="1758486914" sldId="319"/>
        </pc:sldMkLst>
        <pc:spChg chg="mod">
          <ac:chgData name="Filip Elland" userId="a37b833f-36e8-467c-a19b-be81a73e95f5" providerId="ADAL" clId="{DE497F31-2DED-4227-9D09-C5715870BB79}" dt="2024-03-11T13:48:15.514" v="234" actId="6549"/>
          <ac:spMkLst>
            <pc:docMk/>
            <pc:sldMk cId="1758486914" sldId="319"/>
            <ac:spMk id="6" creationId="{EA156BA0-353E-8824-FE0F-F7391CC76A54}"/>
          </ac:spMkLst>
        </pc:spChg>
        <pc:spChg chg="mod">
          <ac:chgData name="Filip Elland" userId="a37b833f-36e8-467c-a19b-be81a73e95f5" providerId="ADAL" clId="{DE497F31-2DED-4227-9D09-C5715870BB79}" dt="2024-03-11T13:48:08.352" v="233" actId="20577"/>
          <ac:spMkLst>
            <pc:docMk/>
            <pc:sldMk cId="1758486914" sldId="319"/>
            <ac:spMk id="7" creationId="{C436982F-636C-5F78-25A3-CC725415C82B}"/>
          </ac:spMkLst>
        </pc:spChg>
      </pc:sldChg>
      <pc:sldChg chg="add">
        <pc:chgData name="Filip Elland" userId="a37b833f-36e8-467c-a19b-be81a73e95f5" providerId="ADAL" clId="{DE497F31-2DED-4227-9D09-C5715870BB79}" dt="2024-03-11T13:47:43.994" v="231"/>
        <pc:sldMkLst>
          <pc:docMk/>
          <pc:sldMk cId="3790626150" sldId="320"/>
        </pc:sldMkLst>
      </pc:sldChg>
      <pc:sldChg chg="modSp add mod ord">
        <pc:chgData name="Filip Elland" userId="a37b833f-36e8-467c-a19b-be81a73e95f5" providerId="ADAL" clId="{DE497F31-2DED-4227-9D09-C5715870BB79}" dt="2024-03-17T14:46:08.185" v="963" actId="20577"/>
        <pc:sldMkLst>
          <pc:docMk/>
          <pc:sldMk cId="2346694290" sldId="321"/>
        </pc:sldMkLst>
        <pc:spChg chg="mod">
          <ac:chgData name="Filip Elland" userId="a37b833f-36e8-467c-a19b-be81a73e95f5" providerId="ADAL" clId="{DE497F31-2DED-4227-9D09-C5715870BB79}" dt="2024-03-17T14:46:08.185" v="963" actId="20577"/>
          <ac:spMkLst>
            <pc:docMk/>
            <pc:sldMk cId="2346694290" sldId="321"/>
            <ac:spMk id="5" creationId="{9D7FAEAB-F17E-C43A-0EA1-9FA4316CF811}"/>
          </ac:spMkLst>
        </pc:spChg>
        <pc:spChg chg="mod">
          <ac:chgData name="Filip Elland" userId="a37b833f-36e8-467c-a19b-be81a73e95f5" providerId="ADAL" clId="{DE497F31-2DED-4227-9D09-C5715870BB79}" dt="2024-03-11T13:22:10.160" v="61" actId="20577"/>
          <ac:spMkLst>
            <pc:docMk/>
            <pc:sldMk cId="2346694290" sldId="321"/>
            <ac:spMk id="6" creationId="{AF305777-7BEC-0DCE-E1FE-1914469BEC31}"/>
          </ac:spMkLst>
        </pc:spChg>
        <pc:spChg chg="mod">
          <ac:chgData name="Filip Elland" userId="a37b833f-36e8-467c-a19b-be81a73e95f5" providerId="ADAL" clId="{DE497F31-2DED-4227-9D09-C5715870BB79}" dt="2024-03-11T13:22:40.165" v="64" actId="20577"/>
          <ac:spMkLst>
            <pc:docMk/>
            <pc:sldMk cId="2346694290" sldId="321"/>
            <ac:spMk id="14" creationId="{8E920A0D-DD19-60CD-29E0-7DFB3B1D2370}"/>
          </ac:spMkLst>
        </pc:spChg>
      </pc:sldChg>
      <pc:sldChg chg="del">
        <pc:chgData name="Filip Elland" userId="a37b833f-36e8-467c-a19b-be81a73e95f5" providerId="ADAL" clId="{DE497F31-2DED-4227-9D09-C5715870BB79}" dt="2024-03-11T13:16:24.038" v="36" actId="47"/>
        <pc:sldMkLst>
          <pc:docMk/>
          <pc:sldMk cId="357566758" sldId="325"/>
        </pc:sldMkLst>
      </pc:sldChg>
      <pc:sldChg chg="addSp modSp del mod">
        <pc:chgData name="Filip Elland" userId="a37b833f-36e8-467c-a19b-be81a73e95f5" providerId="ADAL" clId="{DE497F31-2DED-4227-9D09-C5715870BB79}" dt="2024-03-11T13:53:02.187" v="254" actId="47"/>
        <pc:sldMkLst>
          <pc:docMk/>
          <pc:sldMk cId="10331217" sldId="327"/>
        </pc:sldMkLst>
        <pc:spChg chg="add mod">
          <ac:chgData name="Filip Elland" userId="a37b833f-36e8-467c-a19b-be81a73e95f5" providerId="ADAL" clId="{DE497F31-2DED-4227-9D09-C5715870BB79}" dt="2024-03-11T13:47:10.418" v="230"/>
          <ac:spMkLst>
            <pc:docMk/>
            <pc:sldMk cId="10331217" sldId="327"/>
            <ac:spMk id="3" creationId="{CFCB2D28-C656-6A86-48B4-EAD7A112133F}"/>
          </ac:spMkLst>
        </pc:spChg>
        <pc:graphicFrameChg chg="mod">
          <ac:chgData name="Filip Elland" userId="a37b833f-36e8-467c-a19b-be81a73e95f5" providerId="ADAL" clId="{DE497F31-2DED-4227-9D09-C5715870BB79}" dt="2024-03-11T13:16:47.414" v="42" actId="20577"/>
          <ac:graphicFrameMkLst>
            <pc:docMk/>
            <pc:sldMk cId="10331217" sldId="327"/>
            <ac:graphicFrameMk id="6" creationId="{F1562C4E-9164-89CF-323D-6A36D00E0BD5}"/>
          </ac:graphicFrameMkLst>
        </pc:graphicFrameChg>
        <pc:graphicFrameChg chg="mod">
          <ac:chgData name="Filip Elland" userId="a37b833f-36e8-467c-a19b-be81a73e95f5" providerId="ADAL" clId="{DE497F31-2DED-4227-9D09-C5715870BB79}" dt="2024-03-11T13:16:52.509" v="45" actId="20577"/>
          <ac:graphicFrameMkLst>
            <pc:docMk/>
            <pc:sldMk cId="10331217" sldId="327"/>
            <ac:graphicFrameMk id="9" creationId="{545099E5-6AA6-8EBB-16A8-81F4F58E7E3F}"/>
          </ac:graphicFrameMkLst>
        </pc:graphicFrameChg>
        <pc:cxnChg chg="add">
          <ac:chgData name="Filip Elland" userId="a37b833f-36e8-467c-a19b-be81a73e95f5" providerId="ADAL" clId="{DE497F31-2DED-4227-9D09-C5715870BB79}" dt="2024-03-11T13:46:04.195" v="197" actId="11529"/>
          <ac:cxnSpMkLst>
            <pc:docMk/>
            <pc:sldMk cId="10331217" sldId="327"/>
            <ac:cxnSpMk id="7" creationId="{61B7F4B4-2629-80D7-A957-4998824C7656}"/>
          </ac:cxnSpMkLst>
        </pc:cxnChg>
      </pc:sldChg>
      <pc:sldChg chg="addSp delSp modSp add mod">
        <pc:chgData name="Filip Elland" userId="a37b833f-36e8-467c-a19b-be81a73e95f5" providerId="ADAL" clId="{DE497F31-2DED-4227-9D09-C5715870BB79}" dt="2024-03-19T06:54:57.704" v="1409" actId="1076"/>
        <pc:sldMkLst>
          <pc:docMk/>
          <pc:sldMk cId="1210658482" sldId="353"/>
        </pc:sldMkLst>
        <pc:spChg chg="add mod">
          <ac:chgData name="Filip Elland" userId="a37b833f-36e8-467c-a19b-be81a73e95f5" providerId="ADAL" clId="{DE497F31-2DED-4227-9D09-C5715870BB79}" dt="2024-03-11T13:54:15.172" v="259"/>
          <ac:spMkLst>
            <pc:docMk/>
            <pc:sldMk cId="1210658482" sldId="353"/>
            <ac:spMk id="3" creationId="{DC4AF602-0C5A-8E0C-E284-063AE35BFB26}"/>
          </ac:spMkLst>
        </pc:spChg>
        <pc:spChg chg="add mod">
          <ac:chgData name="Filip Elland" userId="a37b833f-36e8-467c-a19b-be81a73e95f5" providerId="ADAL" clId="{DE497F31-2DED-4227-9D09-C5715870BB79}" dt="2024-03-19T06:54:45.264" v="1404"/>
          <ac:spMkLst>
            <pc:docMk/>
            <pc:sldMk cId="1210658482" sldId="353"/>
            <ac:spMk id="8" creationId="{476B0AE8-3F3B-1FA4-61CC-938DFA960ABC}"/>
          </ac:spMkLst>
        </pc:spChg>
        <pc:picChg chg="add del mod">
          <ac:chgData name="Filip Elland" userId="a37b833f-36e8-467c-a19b-be81a73e95f5" providerId="ADAL" clId="{DE497F31-2DED-4227-9D09-C5715870BB79}" dt="2024-03-19T06:54:25.736" v="1398" actId="478"/>
          <ac:picMkLst>
            <pc:docMk/>
            <pc:sldMk cId="1210658482" sldId="353"/>
            <ac:picMk id="4" creationId="{3B92DB45-606F-92DE-DC47-F6770E825132}"/>
          </ac:picMkLst>
        </pc:picChg>
        <pc:picChg chg="add mod">
          <ac:chgData name="Filip Elland" userId="a37b833f-36e8-467c-a19b-be81a73e95f5" providerId="ADAL" clId="{DE497F31-2DED-4227-9D09-C5715870BB79}" dt="2024-03-11T13:54:15.172" v="259"/>
          <ac:picMkLst>
            <pc:docMk/>
            <pc:sldMk cId="1210658482" sldId="353"/>
            <ac:picMk id="5" creationId="{B4CC5F26-EA88-056E-5953-D9C1BA7297A3}"/>
          </ac:picMkLst>
        </pc:picChg>
        <pc:picChg chg="mod">
          <ac:chgData name="Filip Elland" userId="a37b833f-36e8-467c-a19b-be81a73e95f5" providerId="ADAL" clId="{DE497F31-2DED-4227-9D09-C5715870BB79}" dt="2024-03-19T06:54:57.704" v="1409" actId="1076"/>
          <ac:picMkLst>
            <pc:docMk/>
            <pc:sldMk cId="1210658482" sldId="353"/>
            <ac:picMk id="6" creationId="{5059B22F-5C1F-548C-A015-44556C6E4F31}"/>
          </ac:picMkLst>
        </pc:picChg>
      </pc:sldChg>
      <pc:sldChg chg="addSp modSp add del mod">
        <pc:chgData name="Filip Elland" userId="a37b833f-36e8-467c-a19b-be81a73e95f5" providerId="ADAL" clId="{DE497F31-2DED-4227-9D09-C5715870BB79}" dt="2024-03-17T14:44:00.492" v="905" actId="47"/>
        <pc:sldMkLst>
          <pc:docMk/>
          <pc:sldMk cId="2937673946" sldId="393"/>
        </pc:sldMkLst>
        <pc:spChg chg="mod">
          <ac:chgData name="Filip Elland" userId="a37b833f-36e8-467c-a19b-be81a73e95f5" providerId="ADAL" clId="{DE497F31-2DED-4227-9D09-C5715870BB79}" dt="2024-03-11T13:16:21.468" v="35" actId="1036"/>
          <ac:spMkLst>
            <pc:docMk/>
            <pc:sldMk cId="2937673946" sldId="393"/>
            <ac:spMk id="2" creationId="{8D0892E9-9D39-65E4-9ADA-C4654EDB7330}"/>
          </ac:spMkLst>
        </pc:spChg>
        <pc:spChg chg="add mod">
          <ac:chgData name="Filip Elland" userId="a37b833f-36e8-467c-a19b-be81a73e95f5" providerId="ADAL" clId="{DE497F31-2DED-4227-9D09-C5715870BB79}" dt="2024-03-11T13:15:45.330" v="3"/>
          <ac:spMkLst>
            <pc:docMk/>
            <pc:sldMk cId="2937673946" sldId="393"/>
            <ac:spMk id="6" creationId="{54164E49-2E31-4DC2-20F0-AE8DAB5529AC}"/>
          </ac:spMkLst>
        </pc:spChg>
        <pc:spChg chg="add mod">
          <ac:chgData name="Filip Elland" userId="a37b833f-36e8-467c-a19b-be81a73e95f5" providerId="ADAL" clId="{DE497F31-2DED-4227-9D09-C5715870BB79}" dt="2024-03-11T13:49:13.578" v="238" actId="113"/>
          <ac:spMkLst>
            <pc:docMk/>
            <pc:sldMk cId="2937673946" sldId="393"/>
            <ac:spMk id="7" creationId="{2102A636-66D5-3B07-1072-31138B8B1524}"/>
          </ac:spMkLst>
        </pc:spChg>
        <pc:spChg chg="add mod">
          <ac:chgData name="Filip Elland" userId="a37b833f-36e8-467c-a19b-be81a73e95f5" providerId="ADAL" clId="{DE497F31-2DED-4227-9D09-C5715870BB79}" dt="2024-03-11T13:49:13.404" v="237" actId="113"/>
          <ac:spMkLst>
            <pc:docMk/>
            <pc:sldMk cId="2937673946" sldId="393"/>
            <ac:spMk id="8" creationId="{862E5560-72EA-F5A4-CA07-9BA33CFB6534}"/>
          </ac:spMkLst>
        </pc:spChg>
        <pc:spChg chg="add mod">
          <ac:chgData name="Filip Elland" userId="a37b833f-36e8-467c-a19b-be81a73e95f5" providerId="ADAL" clId="{DE497F31-2DED-4227-9D09-C5715870BB79}" dt="2024-03-11T13:16:06.090" v="9" actId="1076"/>
          <ac:spMkLst>
            <pc:docMk/>
            <pc:sldMk cId="2937673946" sldId="393"/>
            <ac:spMk id="9" creationId="{9E59FC85-48FA-4982-76EC-1AC94C9B6727}"/>
          </ac:spMkLst>
        </pc:spChg>
        <pc:spChg chg="add mod">
          <ac:chgData name="Filip Elland" userId="a37b833f-36e8-467c-a19b-be81a73e95f5" providerId="ADAL" clId="{DE497F31-2DED-4227-9D09-C5715870BB79}" dt="2024-03-11T13:49:56.758" v="244" actId="1076"/>
          <ac:spMkLst>
            <pc:docMk/>
            <pc:sldMk cId="2937673946" sldId="393"/>
            <ac:spMk id="10" creationId="{79837F36-896A-25C6-6531-3D8EE9491A94}"/>
          </ac:spMkLst>
        </pc:spChg>
        <pc:spChg chg="add mod">
          <ac:chgData name="Filip Elland" userId="a37b833f-36e8-467c-a19b-be81a73e95f5" providerId="ADAL" clId="{DE497F31-2DED-4227-9D09-C5715870BB79}" dt="2024-03-11T13:50:22.697" v="253" actId="14100"/>
          <ac:spMkLst>
            <pc:docMk/>
            <pc:sldMk cId="2937673946" sldId="393"/>
            <ac:spMk id="11" creationId="{CD0D048A-F863-CA81-7A88-E21F9ED8984E}"/>
          </ac:spMkLst>
        </pc:spChg>
        <pc:spChg chg="add mod">
          <ac:chgData name="Filip Elland" userId="a37b833f-36e8-467c-a19b-be81a73e95f5" providerId="ADAL" clId="{DE497F31-2DED-4227-9D09-C5715870BB79}" dt="2024-03-11T13:50:17.422" v="252" actId="1076"/>
          <ac:spMkLst>
            <pc:docMk/>
            <pc:sldMk cId="2937673946" sldId="393"/>
            <ac:spMk id="12" creationId="{F0190021-0B5A-4335-3F3A-B765F784BBB0}"/>
          </ac:spMkLst>
        </pc:spChg>
        <pc:picChg chg="mod">
          <ac:chgData name="Filip Elland" userId="a37b833f-36e8-467c-a19b-be81a73e95f5" providerId="ADAL" clId="{DE497F31-2DED-4227-9D09-C5715870BB79}" dt="2024-03-11T13:16:16.907" v="22" actId="1036"/>
          <ac:picMkLst>
            <pc:docMk/>
            <pc:sldMk cId="2937673946" sldId="393"/>
            <ac:picMk id="14" creationId="{39ED961C-4E8A-4A41-591D-CB9BF238EAAE}"/>
          </ac:picMkLst>
        </pc:picChg>
      </pc:sldChg>
      <pc:sldChg chg="add del modTransition">
        <pc:chgData name="Filip Elland" userId="a37b833f-36e8-467c-a19b-be81a73e95f5" providerId="ADAL" clId="{DE497F31-2DED-4227-9D09-C5715870BB79}" dt="2024-03-11T13:44:59.937" v="183" actId="47"/>
        <pc:sldMkLst>
          <pc:docMk/>
          <pc:sldMk cId="2137770464" sldId="4196"/>
        </pc:sldMkLst>
      </pc:sldChg>
      <pc:sldChg chg="addSp delSp modSp add del mod">
        <pc:chgData name="Filip Elland" userId="a37b833f-36e8-467c-a19b-be81a73e95f5" providerId="ADAL" clId="{DE497F31-2DED-4227-9D09-C5715870BB79}" dt="2024-03-11T13:27:20.683" v="140" actId="47"/>
        <pc:sldMkLst>
          <pc:docMk/>
          <pc:sldMk cId="943319969" sldId="2007578774"/>
        </pc:sldMkLst>
        <pc:spChg chg="mod">
          <ac:chgData name="Filip Elland" userId="a37b833f-36e8-467c-a19b-be81a73e95f5" providerId="ADAL" clId="{DE497F31-2DED-4227-9D09-C5715870BB79}" dt="2024-03-11T13:23:14.734" v="66"/>
          <ac:spMkLst>
            <pc:docMk/>
            <pc:sldMk cId="943319969" sldId="2007578774"/>
            <ac:spMk id="5" creationId="{9D41E9D1-9F5A-624F-D35F-373AC476AF2D}"/>
          </ac:spMkLst>
        </pc:spChg>
        <pc:spChg chg="mod">
          <ac:chgData name="Filip Elland" userId="a37b833f-36e8-467c-a19b-be81a73e95f5" providerId="ADAL" clId="{DE497F31-2DED-4227-9D09-C5715870BB79}" dt="2024-03-11T13:23:40.179" v="87" actId="207"/>
          <ac:spMkLst>
            <pc:docMk/>
            <pc:sldMk cId="943319969" sldId="2007578774"/>
            <ac:spMk id="61" creationId="{C7368B93-1751-6C37-C52F-FB3B64F5671C}"/>
          </ac:spMkLst>
        </pc:spChg>
        <pc:spChg chg="mod">
          <ac:chgData name="Filip Elland" userId="a37b833f-36e8-467c-a19b-be81a73e95f5" providerId="ADAL" clId="{DE497F31-2DED-4227-9D09-C5715870BB79}" dt="2024-03-11T13:23:46.303" v="88" actId="207"/>
          <ac:spMkLst>
            <pc:docMk/>
            <pc:sldMk cId="943319969" sldId="2007578774"/>
            <ac:spMk id="112" creationId="{991BE8AE-96EA-6E9C-6FFF-9D75E0EA1C82}"/>
          </ac:spMkLst>
        </pc:spChg>
        <pc:spChg chg="mod">
          <ac:chgData name="Filip Elland" userId="a37b833f-36e8-467c-a19b-be81a73e95f5" providerId="ADAL" clId="{DE497F31-2DED-4227-9D09-C5715870BB79}" dt="2024-03-11T13:24:01.474" v="89" actId="207"/>
          <ac:spMkLst>
            <pc:docMk/>
            <pc:sldMk cId="943319969" sldId="2007578774"/>
            <ac:spMk id="161" creationId="{44DCEC5B-0C30-64B8-0B9B-96E923A83240}"/>
          </ac:spMkLst>
        </pc:spChg>
        <pc:spChg chg="mod">
          <ac:chgData name="Filip Elland" userId="a37b833f-36e8-467c-a19b-be81a73e95f5" providerId="ADAL" clId="{DE497F31-2DED-4227-9D09-C5715870BB79}" dt="2024-03-11T13:24:07.396" v="90" actId="207"/>
          <ac:spMkLst>
            <pc:docMk/>
            <pc:sldMk cId="943319969" sldId="2007578774"/>
            <ac:spMk id="162" creationId="{D275541E-A6BC-D244-E540-B0B41405391E}"/>
          </ac:spMkLst>
        </pc:spChg>
        <pc:spChg chg="mod">
          <ac:chgData name="Filip Elland" userId="a37b833f-36e8-467c-a19b-be81a73e95f5" providerId="ADAL" clId="{DE497F31-2DED-4227-9D09-C5715870BB79}" dt="2024-03-11T13:24:13.570" v="91" actId="207"/>
          <ac:spMkLst>
            <pc:docMk/>
            <pc:sldMk cId="943319969" sldId="2007578774"/>
            <ac:spMk id="164" creationId="{924ECC6C-AE9B-B9B0-56C4-83350E371793}"/>
          </ac:spMkLst>
        </pc:spChg>
        <pc:spChg chg="mod">
          <ac:chgData name="Filip Elland" userId="a37b833f-36e8-467c-a19b-be81a73e95f5" providerId="ADAL" clId="{DE497F31-2DED-4227-9D09-C5715870BB79}" dt="2024-03-11T13:24:17.451" v="92" actId="207"/>
          <ac:spMkLst>
            <pc:docMk/>
            <pc:sldMk cId="943319969" sldId="2007578774"/>
            <ac:spMk id="165" creationId="{ED465BFE-612F-7294-3EDB-4CEB3BCFD08E}"/>
          </ac:spMkLst>
        </pc:spChg>
        <pc:spChg chg="mod">
          <ac:chgData name="Filip Elland" userId="a37b833f-36e8-467c-a19b-be81a73e95f5" providerId="ADAL" clId="{DE497F31-2DED-4227-9D09-C5715870BB79}" dt="2024-03-11T13:24:21.180" v="93" actId="207"/>
          <ac:spMkLst>
            <pc:docMk/>
            <pc:sldMk cId="943319969" sldId="2007578774"/>
            <ac:spMk id="166" creationId="{482FB1A2-62D7-7CBA-4B77-425E7A5F361E}"/>
          </ac:spMkLst>
        </pc:spChg>
        <pc:spChg chg="mod">
          <ac:chgData name="Filip Elland" userId="a37b833f-36e8-467c-a19b-be81a73e95f5" providerId="ADAL" clId="{DE497F31-2DED-4227-9D09-C5715870BB79}" dt="2024-03-11T13:24:25.995" v="94" actId="207"/>
          <ac:spMkLst>
            <pc:docMk/>
            <pc:sldMk cId="943319969" sldId="2007578774"/>
            <ac:spMk id="171" creationId="{F9FB7939-D9C9-4119-3B6D-01A184272BE3}"/>
          </ac:spMkLst>
        </pc:spChg>
        <pc:spChg chg="mod">
          <ac:chgData name="Filip Elland" userId="a37b833f-36e8-467c-a19b-be81a73e95f5" providerId="ADAL" clId="{DE497F31-2DED-4227-9D09-C5715870BB79}" dt="2024-03-11T13:24:30.444" v="95" actId="207"/>
          <ac:spMkLst>
            <pc:docMk/>
            <pc:sldMk cId="943319969" sldId="2007578774"/>
            <ac:spMk id="172" creationId="{D36CEE39-E3F5-A095-31AA-70316F1FCE41}"/>
          </ac:spMkLst>
        </pc:spChg>
        <pc:spChg chg="mod">
          <ac:chgData name="Filip Elland" userId="a37b833f-36e8-467c-a19b-be81a73e95f5" providerId="ADAL" clId="{DE497F31-2DED-4227-9D09-C5715870BB79}" dt="2024-03-11T13:24:35.419" v="96" actId="207"/>
          <ac:spMkLst>
            <pc:docMk/>
            <pc:sldMk cId="943319969" sldId="2007578774"/>
            <ac:spMk id="176" creationId="{6C559AD4-81DB-7FC1-F684-220781411B5A}"/>
          </ac:spMkLst>
        </pc:spChg>
        <pc:grpChg chg="add mod">
          <ac:chgData name="Filip Elland" userId="a37b833f-36e8-467c-a19b-be81a73e95f5" providerId="ADAL" clId="{DE497F31-2DED-4227-9D09-C5715870BB79}" dt="2024-03-11T13:23:24.061" v="86" actId="1036"/>
          <ac:grpSpMkLst>
            <pc:docMk/>
            <pc:sldMk cId="943319969" sldId="2007578774"/>
            <ac:grpSpMk id="3" creationId="{1FD08698-6166-07C7-F4B3-9D23C0833638}"/>
          </ac:grpSpMkLst>
        </pc:grpChg>
        <pc:grpChg chg="del">
          <ac:chgData name="Filip Elland" userId="a37b833f-36e8-467c-a19b-be81a73e95f5" providerId="ADAL" clId="{DE497F31-2DED-4227-9D09-C5715870BB79}" dt="2024-03-11T13:23:14.419" v="65" actId="478"/>
          <ac:grpSpMkLst>
            <pc:docMk/>
            <pc:sldMk cId="943319969" sldId="2007578774"/>
            <ac:grpSpMk id="8" creationId="{11DE8D3F-F5FF-A982-C7BA-590651809A05}"/>
          </ac:grpSpMkLst>
        </pc:grpChg>
        <pc:picChg chg="mod">
          <ac:chgData name="Filip Elland" userId="a37b833f-36e8-467c-a19b-be81a73e95f5" providerId="ADAL" clId="{DE497F31-2DED-4227-9D09-C5715870BB79}" dt="2024-03-11T13:23:14.734" v="66"/>
          <ac:picMkLst>
            <pc:docMk/>
            <pc:sldMk cId="943319969" sldId="2007578774"/>
            <ac:picMk id="4" creationId="{D6D1D2EF-E34F-7DE6-47D1-C7120B0BED3A}"/>
          </ac:picMkLst>
        </pc:picChg>
      </pc:sldChg>
      <pc:sldChg chg="addSp delSp modSp new mod">
        <pc:chgData name="Filip Elland" userId="a37b833f-36e8-467c-a19b-be81a73e95f5" providerId="ADAL" clId="{DE497F31-2DED-4227-9D09-C5715870BB79}" dt="2024-03-11T13:27:15.115" v="139" actId="478"/>
        <pc:sldMkLst>
          <pc:docMk/>
          <pc:sldMk cId="3172262136" sldId="2007578775"/>
        </pc:sldMkLst>
        <pc:spChg chg="del">
          <ac:chgData name="Filip Elland" userId="a37b833f-36e8-467c-a19b-be81a73e95f5" providerId="ADAL" clId="{DE497F31-2DED-4227-9D09-C5715870BB79}" dt="2024-03-11T13:26:10.353" v="109" actId="478"/>
          <ac:spMkLst>
            <pc:docMk/>
            <pc:sldMk cId="3172262136" sldId="2007578775"/>
            <ac:spMk id="2" creationId="{E7D8D1C4-0CB0-97CF-A94B-773F6BE13A42}"/>
          </ac:spMkLst>
        </pc:spChg>
        <pc:spChg chg="del">
          <ac:chgData name="Filip Elland" userId="a37b833f-36e8-467c-a19b-be81a73e95f5" providerId="ADAL" clId="{DE497F31-2DED-4227-9D09-C5715870BB79}" dt="2024-03-11T13:26:12.575" v="110" actId="478"/>
          <ac:spMkLst>
            <pc:docMk/>
            <pc:sldMk cId="3172262136" sldId="2007578775"/>
            <ac:spMk id="4" creationId="{4D69490F-BE08-8035-83DA-51CBBC412ED4}"/>
          </ac:spMkLst>
        </pc:spChg>
        <pc:spChg chg="add mod">
          <ac:chgData name="Filip Elland" userId="a37b833f-36e8-467c-a19b-be81a73e95f5" providerId="ADAL" clId="{DE497F31-2DED-4227-9D09-C5715870BB79}" dt="2024-03-11T13:26:46.385" v="135" actId="20577"/>
          <ac:spMkLst>
            <pc:docMk/>
            <pc:sldMk cId="3172262136" sldId="2007578775"/>
            <ac:spMk id="5" creationId="{5FE74B1E-C236-148C-A2CB-99DAFCF84094}"/>
          </ac:spMkLst>
        </pc:spChg>
        <pc:spChg chg="add mod">
          <ac:chgData name="Filip Elland" userId="a37b833f-36e8-467c-a19b-be81a73e95f5" providerId="ADAL" clId="{DE497F31-2DED-4227-9D09-C5715870BB79}" dt="2024-03-11T13:26:23.897" v="112" actId="1076"/>
          <ac:spMkLst>
            <pc:docMk/>
            <pc:sldMk cId="3172262136" sldId="2007578775"/>
            <ac:spMk id="6" creationId="{6AE71CCB-8A5B-3AE2-C93E-50D4B4C2956A}"/>
          </ac:spMkLst>
        </pc:spChg>
        <pc:spChg chg="add mod">
          <ac:chgData name="Filip Elland" userId="a37b833f-36e8-467c-a19b-be81a73e95f5" providerId="ADAL" clId="{DE497F31-2DED-4227-9D09-C5715870BB79}" dt="2024-03-11T13:26:23.897" v="112" actId="1076"/>
          <ac:spMkLst>
            <pc:docMk/>
            <pc:sldMk cId="3172262136" sldId="2007578775"/>
            <ac:spMk id="7" creationId="{B08E237C-A973-DA38-C553-B0CA091C1807}"/>
          </ac:spMkLst>
        </pc:spChg>
        <pc:spChg chg="add mod">
          <ac:chgData name="Filip Elland" userId="a37b833f-36e8-467c-a19b-be81a73e95f5" providerId="ADAL" clId="{DE497F31-2DED-4227-9D09-C5715870BB79}" dt="2024-03-11T13:26:23.897" v="112" actId="1076"/>
          <ac:spMkLst>
            <pc:docMk/>
            <pc:sldMk cId="3172262136" sldId="2007578775"/>
            <ac:spMk id="8" creationId="{F30EC9E2-C659-6101-04CB-C7BCE8EAF9FC}"/>
          </ac:spMkLst>
        </pc:spChg>
        <pc:spChg chg="add mod">
          <ac:chgData name="Filip Elland" userId="a37b833f-36e8-467c-a19b-be81a73e95f5" providerId="ADAL" clId="{DE497F31-2DED-4227-9D09-C5715870BB79}" dt="2024-03-11T13:26:23.897" v="112" actId="1076"/>
          <ac:spMkLst>
            <pc:docMk/>
            <pc:sldMk cId="3172262136" sldId="2007578775"/>
            <ac:spMk id="9" creationId="{220F353C-8C46-24DB-79D7-A3D5FDD0BF4E}"/>
          </ac:spMkLst>
        </pc:spChg>
        <pc:spChg chg="add mod">
          <ac:chgData name="Filip Elland" userId="a37b833f-36e8-467c-a19b-be81a73e95f5" providerId="ADAL" clId="{DE497F31-2DED-4227-9D09-C5715870BB79}" dt="2024-03-11T13:26:23.897" v="112" actId="1076"/>
          <ac:spMkLst>
            <pc:docMk/>
            <pc:sldMk cId="3172262136" sldId="2007578775"/>
            <ac:spMk id="10" creationId="{00C06C8E-1373-E181-0D53-7DAF9C1373E9}"/>
          </ac:spMkLst>
        </pc:spChg>
        <pc:spChg chg="add mod">
          <ac:chgData name="Filip Elland" userId="a37b833f-36e8-467c-a19b-be81a73e95f5" providerId="ADAL" clId="{DE497F31-2DED-4227-9D09-C5715870BB79}" dt="2024-03-11T13:26:23.897" v="112" actId="1076"/>
          <ac:spMkLst>
            <pc:docMk/>
            <pc:sldMk cId="3172262136" sldId="2007578775"/>
            <ac:spMk id="11" creationId="{3A5FFF95-84EB-2901-170A-C8521E9B46A4}"/>
          </ac:spMkLst>
        </pc:spChg>
        <pc:spChg chg="add mod">
          <ac:chgData name="Filip Elland" userId="a37b833f-36e8-467c-a19b-be81a73e95f5" providerId="ADAL" clId="{DE497F31-2DED-4227-9D09-C5715870BB79}" dt="2024-03-11T13:26:23.897" v="112" actId="1076"/>
          <ac:spMkLst>
            <pc:docMk/>
            <pc:sldMk cId="3172262136" sldId="2007578775"/>
            <ac:spMk id="12" creationId="{826C3134-3DC3-876F-D845-ED34FC9368F9}"/>
          </ac:spMkLst>
        </pc:spChg>
        <pc:spChg chg="mod">
          <ac:chgData name="Filip Elland" userId="a37b833f-36e8-467c-a19b-be81a73e95f5" providerId="ADAL" clId="{DE497F31-2DED-4227-9D09-C5715870BB79}" dt="2024-03-11T13:26:17.667" v="111"/>
          <ac:spMkLst>
            <pc:docMk/>
            <pc:sldMk cId="3172262136" sldId="2007578775"/>
            <ac:spMk id="14" creationId="{2B1C8693-5CAE-86BB-850A-ED113F07D480}"/>
          </ac:spMkLst>
        </pc:spChg>
        <pc:spChg chg="mod">
          <ac:chgData name="Filip Elland" userId="a37b833f-36e8-467c-a19b-be81a73e95f5" providerId="ADAL" clId="{DE497F31-2DED-4227-9D09-C5715870BB79}" dt="2024-03-11T13:26:17.667" v="111"/>
          <ac:spMkLst>
            <pc:docMk/>
            <pc:sldMk cId="3172262136" sldId="2007578775"/>
            <ac:spMk id="15" creationId="{48196458-32B5-3045-DCCD-0934C0AFE3D8}"/>
          </ac:spMkLst>
        </pc:spChg>
        <pc:spChg chg="mod">
          <ac:chgData name="Filip Elland" userId="a37b833f-36e8-467c-a19b-be81a73e95f5" providerId="ADAL" clId="{DE497F31-2DED-4227-9D09-C5715870BB79}" dt="2024-03-11T13:26:17.667" v="111"/>
          <ac:spMkLst>
            <pc:docMk/>
            <pc:sldMk cId="3172262136" sldId="2007578775"/>
            <ac:spMk id="16" creationId="{0CF93DD4-1D92-157B-CBBF-9E5A99129244}"/>
          </ac:spMkLst>
        </pc:spChg>
        <pc:spChg chg="mod">
          <ac:chgData name="Filip Elland" userId="a37b833f-36e8-467c-a19b-be81a73e95f5" providerId="ADAL" clId="{DE497F31-2DED-4227-9D09-C5715870BB79}" dt="2024-03-11T13:26:17.667" v="111"/>
          <ac:spMkLst>
            <pc:docMk/>
            <pc:sldMk cId="3172262136" sldId="2007578775"/>
            <ac:spMk id="17" creationId="{35C24F2C-6D53-D4BA-93F1-524A5288ADA7}"/>
          </ac:spMkLst>
        </pc:spChg>
        <pc:spChg chg="mod">
          <ac:chgData name="Filip Elland" userId="a37b833f-36e8-467c-a19b-be81a73e95f5" providerId="ADAL" clId="{DE497F31-2DED-4227-9D09-C5715870BB79}" dt="2024-03-11T13:26:17.667" v="111"/>
          <ac:spMkLst>
            <pc:docMk/>
            <pc:sldMk cId="3172262136" sldId="2007578775"/>
            <ac:spMk id="18" creationId="{343CFADA-CAE2-969C-0B39-71EE45433D00}"/>
          </ac:spMkLst>
        </pc:spChg>
        <pc:spChg chg="add mod">
          <ac:chgData name="Filip Elland" userId="a37b833f-36e8-467c-a19b-be81a73e95f5" providerId="ADAL" clId="{DE497F31-2DED-4227-9D09-C5715870BB79}" dt="2024-03-11T13:26:23.897" v="112" actId="1076"/>
          <ac:spMkLst>
            <pc:docMk/>
            <pc:sldMk cId="3172262136" sldId="2007578775"/>
            <ac:spMk id="19" creationId="{4D3B65CF-377E-DC79-C873-CE39E8FF182F}"/>
          </ac:spMkLst>
        </pc:spChg>
        <pc:spChg chg="add mod">
          <ac:chgData name="Filip Elland" userId="a37b833f-36e8-467c-a19b-be81a73e95f5" providerId="ADAL" clId="{DE497F31-2DED-4227-9D09-C5715870BB79}" dt="2024-03-11T13:26:23.897" v="112" actId="1076"/>
          <ac:spMkLst>
            <pc:docMk/>
            <pc:sldMk cId="3172262136" sldId="2007578775"/>
            <ac:spMk id="20" creationId="{DB46B459-158C-5B3B-F6CB-058DCAF0ED6D}"/>
          </ac:spMkLst>
        </pc:spChg>
        <pc:spChg chg="add mod">
          <ac:chgData name="Filip Elland" userId="a37b833f-36e8-467c-a19b-be81a73e95f5" providerId="ADAL" clId="{DE497F31-2DED-4227-9D09-C5715870BB79}" dt="2024-03-11T13:26:23.897" v="112" actId="1076"/>
          <ac:spMkLst>
            <pc:docMk/>
            <pc:sldMk cId="3172262136" sldId="2007578775"/>
            <ac:spMk id="21" creationId="{6DDB975A-BEC1-482D-F06C-B02B047C23C2}"/>
          </ac:spMkLst>
        </pc:spChg>
        <pc:spChg chg="mod">
          <ac:chgData name="Filip Elland" userId="a37b833f-36e8-467c-a19b-be81a73e95f5" providerId="ADAL" clId="{DE497F31-2DED-4227-9D09-C5715870BB79}" dt="2024-03-11T13:26:17.667" v="111"/>
          <ac:spMkLst>
            <pc:docMk/>
            <pc:sldMk cId="3172262136" sldId="2007578775"/>
            <ac:spMk id="23" creationId="{F6C3DE2E-F35E-D262-A77F-0DC34513568A}"/>
          </ac:spMkLst>
        </pc:spChg>
        <pc:spChg chg="mod">
          <ac:chgData name="Filip Elland" userId="a37b833f-36e8-467c-a19b-be81a73e95f5" providerId="ADAL" clId="{DE497F31-2DED-4227-9D09-C5715870BB79}" dt="2024-03-11T13:26:17.667" v="111"/>
          <ac:spMkLst>
            <pc:docMk/>
            <pc:sldMk cId="3172262136" sldId="2007578775"/>
            <ac:spMk id="24" creationId="{0E25A771-F338-E9C8-D714-F822CFF3EFBC}"/>
          </ac:spMkLst>
        </pc:spChg>
        <pc:spChg chg="mod">
          <ac:chgData name="Filip Elland" userId="a37b833f-36e8-467c-a19b-be81a73e95f5" providerId="ADAL" clId="{DE497F31-2DED-4227-9D09-C5715870BB79}" dt="2024-03-11T13:26:17.667" v="111"/>
          <ac:spMkLst>
            <pc:docMk/>
            <pc:sldMk cId="3172262136" sldId="2007578775"/>
            <ac:spMk id="25" creationId="{7DFF0AD9-9DC6-07D6-BFB6-CCE4DAA9B0DF}"/>
          </ac:spMkLst>
        </pc:spChg>
        <pc:spChg chg="mod">
          <ac:chgData name="Filip Elland" userId="a37b833f-36e8-467c-a19b-be81a73e95f5" providerId="ADAL" clId="{DE497F31-2DED-4227-9D09-C5715870BB79}" dt="2024-03-11T13:26:17.667" v="111"/>
          <ac:spMkLst>
            <pc:docMk/>
            <pc:sldMk cId="3172262136" sldId="2007578775"/>
            <ac:spMk id="26" creationId="{A79046BB-56F1-F011-8D84-FC9D28140D53}"/>
          </ac:spMkLst>
        </pc:spChg>
        <pc:spChg chg="mod">
          <ac:chgData name="Filip Elland" userId="a37b833f-36e8-467c-a19b-be81a73e95f5" providerId="ADAL" clId="{DE497F31-2DED-4227-9D09-C5715870BB79}" dt="2024-03-11T13:26:17.667" v="111"/>
          <ac:spMkLst>
            <pc:docMk/>
            <pc:sldMk cId="3172262136" sldId="2007578775"/>
            <ac:spMk id="27" creationId="{8499D89B-AB47-26F4-23E5-BD6CD1276B7E}"/>
          </ac:spMkLst>
        </pc:spChg>
        <pc:spChg chg="mod">
          <ac:chgData name="Filip Elland" userId="a37b833f-36e8-467c-a19b-be81a73e95f5" providerId="ADAL" clId="{DE497F31-2DED-4227-9D09-C5715870BB79}" dt="2024-03-11T13:26:17.667" v="111"/>
          <ac:spMkLst>
            <pc:docMk/>
            <pc:sldMk cId="3172262136" sldId="2007578775"/>
            <ac:spMk id="28" creationId="{293EFFFF-67E7-8D8F-AD46-2CB1CEE49067}"/>
          </ac:spMkLst>
        </pc:spChg>
        <pc:spChg chg="mod">
          <ac:chgData name="Filip Elland" userId="a37b833f-36e8-467c-a19b-be81a73e95f5" providerId="ADAL" clId="{DE497F31-2DED-4227-9D09-C5715870BB79}" dt="2024-03-11T13:26:17.667" v="111"/>
          <ac:spMkLst>
            <pc:docMk/>
            <pc:sldMk cId="3172262136" sldId="2007578775"/>
            <ac:spMk id="29" creationId="{9E0B8C9B-81B6-7E34-FAAC-9D6A4678D54F}"/>
          </ac:spMkLst>
        </pc:spChg>
        <pc:spChg chg="mod">
          <ac:chgData name="Filip Elland" userId="a37b833f-36e8-467c-a19b-be81a73e95f5" providerId="ADAL" clId="{DE497F31-2DED-4227-9D09-C5715870BB79}" dt="2024-03-11T13:26:17.667" v="111"/>
          <ac:spMkLst>
            <pc:docMk/>
            <pc:sldMk cId="3172262136" sldId="2007578775"/>
            <ac:spMk id="30" creationId="{F7BE7CA8-3427-8DD6-DC01-DCDA10BAF2AB}"/>
          </ac:spMkLst>
        </pc:spChg>
        <pc:spChg chg="mod">
          <ac:chgData name="Filip Elland" userId="a37b833f-36e8-467c-a19b-be81a73e95f5" providerId="ADAL" clId="{DE497F31-2DED-4227-9D09-C5715870BB79}" dt="2024-03-11T13:26:17.667" v="111"/>
          <ac:spMkLst>
            <pc:docMk/>
            <pc:sldMk cId="3172262136" sldId="2007578775"/>
            <ac:spMk id="31" creationId="{597A933F-BF3F-37DE-E7E2-6693256306A8}"/>
          </ac:spMkLst>
        </pc:spChg>
        <pc:spChg chg="add mod">
          <ac:chgData name="Filip Elland" userId="a37b833f-36e8-467c-a19b-be81a73e95f5" providerId="ADAL" clId="{DE497F31-2DED-4227-9D09-C5715870BB79}" dt="2024-03-11T13:26:50.907" v="137" actId="20577"/>
          <ac:spMkLst>
            <pc:docMk/>
            <pc:sldMk cId="3172262136" sldId="2007578775"/>
            <ac:spMk id="32" creationId="{46FCF7AD-22FF-4F85-FE7F-671070B62BDF}"/>
          </ac:spMkLst>
        </pc:spChg>
        <pc:spChg chg="add mod">
          <ac:chgData name="Filip Elland" userId="a37b833f-36e8-467c-a19b-be81a73e95f5" providerId="ADAL" clId="{DE497F31-2DED-4227-9D09-C5715870BB79}" dt="2024-03-11T13:26:53.440" v="138" actId="20577"/>
          <ac:spMkLst>
            <pc:docMk/>
            <pc:sldMk cId="3172262136" sldId="2007578775"/>
            <ac:spMk id="33" creationId="{3FE84A5B-1D8D-6844-182E-14FD411B1591}"/>
          </ac:spMkLst>
        </pc:spChg>
        <pc:spChg chg="add mod">
          <ac:chgData name="Filip Elland" userId="a37b833f-36e8-467c-a19b-be81a73e95f5" providerId="ADAL" clId="{DE497F31-2DED-4227-9D09-C5715870BB79}" dt="2024-03-11T13:26:48.948" v="136" actId="20577"/>
          <ac:spMkLst>
            <pc:docMk/>
            <pc:sldMk cId="3172262136" sldId="2007578775"/>
            <ac:spMk id="34" creationId="{AB3C9BC6-0DD3-E739-F751-94A7CB751833}"/>
          </ac:spMkLst>
        </pc:spChg>
        <pc:spChg chg="add mod">
          <ac:chgData name="Filip Elland" userId="a37b833f-36e8-467c-a19b-be81a73e95f5" providerId="ADAL" clId="{DE497F31-2DED-4227-9D09-C5715870BB79}" dt="2024-03-11T13:26:23.897" v="112" actId="1076"/>
          <ac:spMkLst>
            <pc:docMk/>
            <pc:sldMk cId="3172262136" sldId="2007578775"/>
            <ac:spMk id="35" creationId="{5E5A9A94-2069-CAF0-47AE-7A5E70DCC2C8}"/>
          </ac:spMkLst>
        </pc:spChg>
        <pc:spChg chg="mod">
          <ac:chgData name="Filip Elland" userId="a37b833f-36e8-467c-a19b-be81a73e95f5" providerId="ADAL" clId="{DE497F31-2DED-4227-9D09-C5715870BB79}" dt="2024-03-11T13:26:17.667" v="111"/>
          <ac:spMkLst>
            <pc:docMk/>
            <pc:sldMk cId="3172262136" sldId="2007578775"/>
            <ac:spMk id="37" creationId="{CD645C93-8E83-6082-E794-885996A543CF}"/>
          </ac:spMkLst>
        </pc:spChg>
        <pc:spChg chg="mod">
          <ac:chgData name="Filip Elland" userId="a37b833f-36e8-467c-a19b-be81a73e95f5" providerId="ADAL" clId="{DE497F31-2DED-4227-9D09-C5715870BB79}" dt="2024-03-11T13:26:17.667" v="111"/>
          <ac:spMkLst>
            <pc:docMk/>
            <pc:sldMk cId="3172262136" sldId="2007578775"/>
            <ac:spMk id="38" creationId="{701A9B98-7561-770A-A047-9624B0CC7C9E}"/>
          </ac:spMkLst>
        </pc:spChg>
        <pc:spChg chg="mod">
          <ac:chgData name="Filip Elland" userId="a37b833f-36e8-467c-a19b-be81a73e95f5" providerId="ADAL" clId="{DE497F31-2DED-4227-9D09-C5715870BB79}" dt="2024-03-11T13:26:17.667" v="111"/>
          <ac:spMkLst>
            <pc:docMk/>
            <pc:sldMk cId="3172262136" sldId="2007578775"/>
            <ac:spMk id="40" creationId="{D21E912A-E119-7707-9D65-FE2A63844299}"/>
          </ac:spMkLst>
        </pc:spChg>
        <pc:spChg chg="mod">
          <ac:chgData name="Filip Elland" userId="a37b833f-36e8-467c-a19b-be81a73e95f5" providerId="ADAL" clId="{DE497F31-2DED-4227-9D09-C5715870BB79}" dt="2024-03-11T13:26:17.667" v="111"/>
          <ac:spMkLst>
            <pc:docMk/>
            <pc:sldMk cId="3172262136" sldId="2007578775"/>
            <ac:spMk id="41" creationId="{274FC167-C418-CD82-A03D-E7736DD66E88}"/>
          </ac:spMkLst>
        </pc:spChg>
        <pc:spChg chg="mod">
          <ac:chgData name="Filip Elland" userId="a37b833f-36e8-467c-a19b-be81a73e95f5" providerId="ADAL" clId="{DE497F31-2DED-4227-9D09-C5715870BB79}" dt="2024-03-11T13:26:17.667" v="111"/>
          <ac:spMkLst>
            <pc:docMk/>
            <pc:sldMk cId="3172262136" sldId="2007578775"/>
            <ac:spMk id="43" creationId="{A29945D3-4295-B138-5AA9-506A31A42905}"/>
          </ac:spMkLst>
        </pc:spChg>
        <pc:spChg chg="mod">
          <ac:chgData name="Filip Elland" userId="a37b833f-36e8-467c-a19b-be81a73e95f5" providerId="ADAL" clId="{DE497F31-2DED-4227-9D09-C5715870BB79}" dt="2024-03-11T13:26:17.667" v="111"/>
          <ac:spMkLst>
            <pc:docMk/>
            <pc:sldMk cId="3172262136" sldId="2007578775"/>
            <ac:spMk id="44" creationId="{E76AEDFF-39DC-E81E-8CDB-A6AD34C03789}"/>
          </ac:spMkLst>
        </pc:spChg>
        <pc:spChg chg="add mod">
          <ac:chgData name="Filip Elland" userId="a37b833f-36e8-467c-a19b-be81a73e95f5" providerId="ADAL" clId="{DE497F31-2DED-4227-9D09-C5715870BB79}" dt="2024-03-11T13:26:23.897" v="112" actId="1076"/>
          <ac:spMkLst>
            <pc:docMk/>
            <pc:sldMk cId="3172262136" sldId="2007578775"/>
            <ac:spMk id="45" creationId="{B12E84C6-DA53-5D13-6B51-B5CCA9DCF7AE}"/>
          </ac:spMkLst>
        </pc:spChg>
        <pc:spChg chg="add mod">
          <ac:chgData name="Filip Elland" userId="a37b833f-36e8-467c-a19b-be81a73e95f5" providerId="ADAL" clId="{DE497F31-2DED-4227-9D09-C5715870BB79}" dt="2024-03-11T13:26:23.897" v="112" actId="1076"/>
          <ac:spMkLst>
            <pc:docMk/>
            <pc:sldMk cId="3172262136" sldId="2007578775"/>
            <ac:spMk id="46" creationId="{26DD4838-4446-01AE-9368-05F895271396}"/>
          </ac:spMkLst>
        </pc:spChg>
        <pc:spChg chg="add mod">
          <ac:chgData name="Filip Elland" userId="a37b833f-36e8-467c-a19b-be81a73e95f5" providerId="ADAL" clId="{DE497F31-2DED-4227-9D09-C5715870BB79}" dt="2024-03-11T13:26:23.897" v="112" actId="1076"/>
          <ac:spMkLst>
            <pc:docMk/>
            <pc:sldMk cId="3172262136" sldId="2007578775"/>
            <ac:spMk id="47" creationId="{23CB02B0-1950-7625-F0C8-C30D7A7A4C88}"/>
          </ac:spMkLst>
        </pc:spChg>
        <pc:spChg chg="add mod">
          <ac:chgData name="Filip Elland" userId="a37b833f-36e8-467c-a19b-be81a73e95f5" providerId="ADAL" clId="{DE497F31-2DED-4227-9D09-C5715870BB79}" dt="2024-03-11T13:26:23.897" v="112" actId="1076"/>
          <ac:spMkLst>
            <pc:docMk/>
            <pc:sldMk cId="3172262136" sldId="2007578775"/>
            <ac:spMk id="48" creationId="{49F4C0E3-8C9B-70AB-DB46-464A6DFB62E4}"/>
          </ac:spMkLst>
        </pc:spChg>
        <pc:spChg chg="mod">
          <ac:chgData name="Filip Elland" userId="a37b833f-36e8-467c-a19b-be81a73e95f5" providerId="ADAL" clId="{DE497F31-2DED-4227-9D09-C5715870BB79}" dt="2024-03-11T13:26:17.667" v="111"/>
          <ac:spMkLst>
            <pc:docMk/>
            <pc:sldMk cId="3172262136" sldId="2007578775"/>
            <ac:spMk id="50" creationId="{7C455786-C3AE-6D7B-7F36-2F6D217034FE}"/>
          </ac:spMkLst>
        </pc:spChg>
        <pc:spChg chg="mod">
          <ac:chgData name="Filip Elland" userId="a37b833f-36e8-467c-a19b-be81a73e95f5" providerId="ADAL" clId="{DE497F31-2DED-4227-9D09-C5715870BB79}" dt="2024-03-11T13:26:17.667" v="111"/>
          <ac:spMkLst>
            <pc:docMk/>
            <pc:sldMk cId="3172262136" sldId="2007578775"/>
            <ac:spMk id="51" creationId="{806B708A-62F1-40C3-582B-A89B1AE1BC75}"/>
          </ac:spMkLst>
        </pc:spChg>
        <pc:spChg chg="mod">
          <ac:chgData name="Filip Elland" userId="a37b833f-36e8-467c-a19b-be81a73e95f5" providerId="ADAL" clId="{DE497F31-2DED-4227-9D09-C5715870BB79}" dt="2024-03-11T13:26:17.667" v="111"/>
          <ac:spMkLst>
            <pc:docMk/>
            <pc:sldMk cId="3172262136" sldId="2007578775"/>
            <ac:spMk id="53" creationId="{935A8CD3-C014-FBE9-B2EB-AA6D7ABBEBED}"/>
          </ac:spMkLst>
        </pc:spChg>
        <pc:spChg chg="mod">
          <ac:chgData name="Filip Elland" userId="a37b833f-36e8-467c-a19b-be81a73e95f5" providerId="ADAL" clId="{DE497F31-2DED-4227-9D09-C5715870BB79}" dt="2024-03-11T13:26:17.667" v="111"/>
          <ac:spMkLst>
            <pc:docMk/>
            <pc:sldMk cId="3172262136" sldId="2007578775"/>
            <ac:spMk id="54" creationId="{D8CC9C66-3183-C32D-8598-2D75ADB1BBBD}"/>
          </ac:spMkLst>
        </pc:spChg>
        <pc:spChg chg="mod">
          <ac:chgData name="Filip Elland" userId="a37b833f-36e8-467c-a19b-be81a73e95f5" providerId="ADAL" clId="{DE497F31-2DED-4227-9D09-C5715870BB79}" dt="2024-03-11T13:26:17.667" v="111"/>
          <ac:spMkLst>
            <pc:docMk/>
            <pc:sldMk cId="3172262136" sldId="2007578775"/>
            <ac:spMk id="56" creationId="{27643594-57E5-DC31-F75F-17BD1A999471}"/>
          </ac:spMkLst>
        </pc:spChg>
        <pc:spChg chg="mod">
          <ac:chgData name="Filip Elland" userId="a37b833f-36e8-467c-a19b-be81a73e95f5" providerId="ADAL" clId="{DE497F31-2DED-4227-9D09-C5715870BB79}" dt="2024-03-11T13:26:17.667" v="111"/>
          <ac:spMkLst>
            <pc:docMk/>
            <pc:sldMk cId="3172262136" sldId="2007578775"/>
            <ac:spMk id="57" creationId="{90DAE3F8-350D-213F-034D-40A80EEBE2C9}"/>
          </ac:spMkLst>
        </pc:spChg>
        <pc:spChg chg="mod">
          <ac:chgData name="Filip Elland" userId="a37b833f-36e8-467c-a19b-be81a73e95f5" providerId="ADAL" clId="{DE497F31-2DED-4227-9D09-C5715870BB79}" dt="2024-03-11T13:26:17.667" v="111"/>
          <ac:spMkLst>
            <pc:docMk/>
            <pc:sldMk cId="3172262136" sldId="2007578775"/>
            <ac:spMk id="59" creationId="{4DC5E8AC-F2E5-FF77-31F7-5F4F94B864A1}"/>
          </ac:spMkLst>
        </pc:spChg>
        <pc:spChg chg="mod">
          <ac:chgData name="Filip Elland" userId="a37b833f-36e8-467c-a19b-be81a73e95f5" providerId="ADAL" clId="{DE497F31-2DED-4227-9D09-C5715870BB79}" dt="2024-03-11T13:26:17.667" v="111"/>
          <ac:spMkLst>
            <pc:docMk/>
            <pc:sldMk cId="3172262136" sldId="2007578775"/>
            <ac:spMk id="60" creationId="{068FF454-6D25-2B2D-7305-A75DC3735016}"/>
          </ac:spMkLst>
        </pc:spChg>
        <pc:spChg chg="mod">
          <ac:chgData name="Filip Elland" userId="a37b833f-36e8-467c-a19b-be81a73e95f5" providerId="ADAL" clId="{DE497F31-2DED-4227-9D09-C5715870BB79}" dt="2024-03-11T13:26:17.667" v="111"/>
          <ac:spMkLst>
            <pc:docMk/>
            <pc:sldMk cId="3172262136" sldId="2007578775"/>
            <ac:spMk id="62" creationId="{84DAA101-3385-47B4-41AD-B40B6FED70D5}"/>
          </ac:spMkLst>
        </pc:spChg>
        <pc:spChg chg="mod">
          <ac:chgData name="Filip Elland" userId="a37b833f-36e8-467c-a19b-be81a73e95f5" providerId="ADAL" clId="{DE497F31-2DED-4227-9D09-C5715870BB79}" dt="2024-03-11T13:26:17.667" v="111"/>
          <ac:spMkLst>
            <pc:docMk/>
            <pc:sldMk cId="3172262136" sldId="2007578775"/>
            <ac:spMk id="63" creationId="{04A775B9-6A00-0690-9317-F5741CFDCBC5}"/>
          </ac:spMkLst>
        </pc:spChg>
        <pc:spChg chg="mod">
          <ac:chgData name="Filip Elland" userId="a37b833f-36e8-467c-a19b-be81a73e95f5" providerId="ADAL" clId="{DE497F31-2DED-4227-9D09-C5715870BB79}" dt="2024-03-11T13:26:17.667" v="111"/>
          <ac:spMkLst>
            <pc:docMk/>
            <pc:sldMk cId="3172262136" sldId="2007578775"/>
            <ac:spMk id="65" creationId="{0ECA46EF-9030-4606-81E0-A81C99661EDD}"/>
          </ac:spMkLst>
        </pc:spChg>
        <pc:spChg chg="mod">
          <ac:chgData name="Filip Elland" userId="a37b833f-36e8-467c-a19b-be81a73e95f5" providerId="ADAL" clId="{DE497F31-2DED-4227-9D09-C5715870BB79}" dt="2024-03-11T13:26:17.667" v="111"/>
          <ac:spMkLst>
            <pc:docMk/>
            <pc:sldMk cId="3172262136" sldId="2007578775"/>
            <ac:spMk id="66" creationId="{1465E4ED-FA0A-713B-453C-CADA2BB4F226}"/>
          </ac:spMkLst>
        </pc:spChg>
        <pc:spChg chg="mod">
          <ac:chgData name="Filip Elland" userId="a37b833f-36e8-467c-a19b-be81a73e95f5" providerId="ADAL" clId="{DE497F31-2DED-4227-9D09-C5715870BB79}" dt="2024-03-11T13:26:17.667" v="111"/>
          <ac:spMkLst>
            <pc:docMk/>
            <pc:sldMk cId="3172262136" sldId="2007578775"/>
            <ac:spMk id="68" creationId="{1D025BCE-FDEF-1191-03A6-DD1C993F0220}"/>
          </ac:spMkLst>
        </pc:spChg>
        <pc:spChg chg="mod">
          <ac:chgData name="Filip Elland" userId="a37b833f-36e8-467c-a19b-be81a73e95f5" providerId="ADAL" clId="{DE497F31-2DED-4227-9D09-C5715870BB79}" dt="2024-03-11T13:26:17.667" v="111"/>
          <ac:spMkLst>
            <pc:docMk/>
            <pc:sldMk cId="3172262136" sldId="2007578775"/>
            <ac:spMk id="69" creationId="{5D99AD79-944E-07EB-0AA3-86873A9449E1}"/>
          </ac:spMkLst>
        </pc:spChg>
        <pc:spChg chg="mod">
          <ac:chgData name="Filip Elland" userId="a37b833f-36e8-467c-a19b-be81a73e95f5" providerId="ADAL" clId="{DE497F31-2DED-4227-9D09-C5715870BB79}" dt="2024-03-11T13:26:17.667" v="111"/>
          <ac:spMkLst>
            <pc:docMk/>
            <pc:sldMk cId="3172262136" sldId="2007578775"/>
            <ac:spMk id="71" creationId="{1A774651-A2AA-20A1-0B5D-BC3A288F7308}"/>
          </ac:spMkLst>
        </pc:spChg>
        <pc:spChg chg="mod">
          <ac:chgData name="Filip Elland" userId="a37b833f-36e8-467c-a19b-be81a73e95f5" providerId="ADAL" clId="{DE497F31-2DED-4227-9D09-C5715870BB79}" dt="2024-03-11T13:26:17.667" v="111"/>
          <ac:spMkLst>
            <pc:docMk/>
            <pc:sldMk cId="3172262136" sldId="2007578775"/>
            <ac:spMk id="72" creationId="{1A8198A5-D085-DA38-18A9-4588559CC3B6}"/>
          </ac:spMkLst>
        </pc:spChg>
        <pc:spChg chg="add mod">
          <ac:chgData name="Filip Elland" userId="a37b833f-36e8-467c-a19b-be81a73e95f5" providerId="ADAL" clId="{DE497F31-2DED-4227-9D09-C5715870BB79}" dt="2024-03-11T13:26:23.897" v="112" actId="1076"/>
          <ac:spMkLst>
            <pc:docMk/>
            <pc:sldMk cId="3172262136" sldId="2007578775"/>
            <ac:spMk id="73" creationId="{413A8F08-87D9-C4FB-A035-E4E3551C2B80}"/>
          </ac:spMkLst>
        </pc:spChg>
        <pc:spChg chg="add mod">
          <ac:chgData name="Filip Elland" userId="a37b833f-36e8-467c-a19b-be81a73e95f5" providerId="ADAL" clId="{DE497F31-2DED-4227-9D09-C5715870BB79}" dt="2024-03-11T13:26:23.897" v="112" actId="1076"/>
          <ac:spMkLst>
            <pc:docMk/>
            <pc:sldMk cId="3172262136" sldId="2007578775"/>
            <ac:spMk id="74" creationId="{689AF5C6-C0E2-1C2B-F472-3EC858194449}"/>
          </ac:spMkLst>
        </pc:spChg>
        <pc:spChg chg="add mod">
          <ac:chgData name="Filip Elland" userId="a37b833f-36e8-467c-a19b-be81a73e95f5" providerId="ADAL" clId="{DE497F31-2DED-4227-9D09-C5715870BB79}" dt="2024-03-11T13:26:23.897" v="112" actId="1076"/>
          <ac:spMkLst>
            <pc:docMk/>
            <pc:sldMk cId="3172262136" sldId="2007578775"/>
            <ac:spMk id="75" creationId="{34C210B7-B05F-1241-6EDC-2D8793053706}"/>
          </ac:spMkLst>
        </pc:spChg>
        <pc:spChg chg="add mod">
          <ac:chgData name="Filip Elland" userId="a37b833f-36e8-467c-a19b-be81a73e95f5" providerId="ADAL" clId="{DE497F31-2DED-4227-9D09-C5715870BB79}" dt="2024-03-11T13:26:23.897" v="112" actId="1076"/>
          <ac:spMkLst>
            <pc:docMk/>
            <pc:sldMk cId="3172262136" sldId="2007578775"/>
            <ac:spMk id="76" creationId="{B19DD8DC-F550-70EE-3DB1-3171D2F62368}"/>
          </ac:spMkLst>
        </pc:spChg>
        <pc:spChg chg="add mod">
          <ac:chgData name="Filip Elland" userId="a37b833f-36e8-467c-a19b-be81a73e95f5" providerId="ADAL" clId="{DE497F31-2DED-4227-9D09-C5715870BB79}" dt="2024-03-11T13:26:23.897" v="112" actId="1076"/>
          <ac:spMkLst>
            <pc:docMk/>
            <pc:sldMk cId="3172262136" sldId="2007578775"/>
            <ac:spMk id="77" creationId="{7FE9EC1F-23C0-7311-C0A5-7AD38DFA028D}"/>
          </ac:spMkLst>
        </pc:spChg>
        <pc:spChg chg="add mod">
          <ac:chgData name="Filip Elland" userId="a37b833f-36e8-467c-a19b-be81a73e95f5" providerId="ADAL" clId="{DE497F31-2DED-4227-9D09-C5715870BB79}" dt="2024-03-11T13:26:23.897" v="112" actId="1076"/>
          <ac:spMkLst>
            <pc:docMk/>
            <pc:sldMk cId="3172262136" sldId="2007578775"/>
            <ac:spMk id="78" creationId="{BA15FB23-2A8D-B1F5-2015-7E6034A510CD}"/>
          </ac:spMkLst>
        </pc:spChg>
        <pc:spChg chg="mod">
          <ac:chgData name="Filip Elland" userId="a37b833f-36e8-467c-a19b-be81a73e95f5" providerId="ADAL" clId="{DE497F31-2DED-4227-9D09-C5715870BB79}" dt="2024-03-11T13:26:17.667" v="111"/>
          <ac:spMkLst>
            <pc:docMk/>
            <pc:sldMk cId="3172262136" sldId="2007578775"/>
            <ac:spMk id="80" creationId="{30D6302F-4528-87F1-78A0-50F9FD8000CC}"/>
          </ac:spMkLst>
        </pc:spChg>
        <pc:spChg chg="mod">
          <ac:chgData name="Filip Elland" userId="a37b833f-36e8-467c-a19b-be81a73e95f5" providerId="ADAL" clId="{DE497F31-2DED-4227-9D09-C5715870BB79}" dt="2024-03-11T13:26:17.667" v="111"/>
          <ac:spMkLst>
            <pc:docMk/>
            <pc:sldMk cId="3172262136" sldId="2007578775"/>
            <ac:spMk id="81" creationId="{6A7BF939-0BFD-C416-592E-755F22A175B3}"/>
          </ac:spMkLst>
        </pc:spChg>
        <pc:spChg chg="mod">
          <ac:chgData name="Filip Elland" userId="a37b833f-36e8-467c-a19b-be81a73e95f5" providerId="ADAL" clId="{DE497F31-2DED-4227-9D09-C5715870BB79}" dt="2024-03-11T13:26:17.667" v="111"/>
          <ac:spMkLst>
            <pc:docMk/>
            <pc:sldMk cId="3172262136" sldId="2007578775"/>
            <ac:spMk id="83" creationId="{B12B35B1-49A2-213F-F1EC-9673A8F99A0F}"/>
          </ac:spMkLst>
        </pc:spChg>
        <pc:spChg chg="mod">
          <ac:chgData name="Filip Elland" userId="a37b833f-36e8-467c-a19b-be81a73e95f5" providerId="ADAL" clId="{DE497F31-2DED-4227-9D09-C5715870BB79}" dt="2024-03-11T13:26:17.667" v="111"/>
          <ac:spMkLst>
            <pc:docMk/>
            <pc:sldMk cId="3172262136" sldId="2007578775"/>
            <ac:spMk id="84" creationId="{A72FDA2B-85E6-231B-E261-A08D7F2A81A0}"/>
          </ac:spMkLst>
        </pc:spChg>
        <pc:spChg chg="mod">
          <ac:chgData name="Filip Elland" userId="a37b833f-36e8-467c-a19b-be81a73e95f5" providerId="ADAL" clId="{DE497F31-2DED-4227-9D09-C5715870BB79}" dt="2024-03-11T13:26:17.667" v="111"/>
          <ac:spMkLst>
            <pc:docMk/>
            <pc:sldMk cId="3172262136" sldId="2007578775"/>
            <ac:spMk id="86" creationId="{9B14A708-F0F5-B9ED-97FA-EA0235F2F20F}"/>
          </ac:spMkLst>
        </pc:spChg>
        <pc:spChg chg="mod">
          <ac:chgData name="Filip Elland" userId="a37b833f-36e8-467c-a19b-be81a73e95f5" providerId="ADAL" clId="{DE497F31-2DED-4227-9D09-C5715870BB79}" dt="2024-03-11T13:26:17.667" v="111"/>
          <ac:spMkLst>
            <pc:docMk/>
            <pc:sldMk cId="3172262136" sldId="2007578775"/>
            <ac:spMk id="87" creationId="{0E53EAD5-40A0-D71C-02C7-ACAF33E97559}"/>
          </ac:spMkLst>
        </pc:spChg>
        <pc:spChg chg="mod">
          <ac:chgData name="Filip Elland" userId="a37b833f-36e8-467c-a19b-be81a73e95f5" providerId="ADAL" clId="{DE497F31-2DED-4227-9D09-C5715870BB79}" dt="2024-03-11T13:26:17.667" v="111"/>
          <ac:spMkLst>
            <pc:docMk/>
            <pc:sldMk cId="3172262136" sldId="2007578775"/>
            <ac:spMk id="89" creationId="{3B5E7830-57A9-5916-7049-DA4D12ECB944}"/>
          </ac:spMkLst>
        </pc:spChg>
        <pc:spChg chg="mod">
          <ac:chgData name="Filip Elland" userId="a37b833f-36e8-467c-a19b-be81a73e95f5" providerId="ADAL" clId="{DE497F31-2DED-4227-9D09-C5715870BB79}" dt="2024-03-11T13:26:17.667" v="111"/>
          <ac:spMkLst>
            <pc:docMk/>
            <pc:sldMk cId="3172262136" sldId="2007578775"/>
            <ac:spMk id="90" creationId="{9E7EA1B4-031B-B2F5-51BF-3369A199A2DD}"/>
          </ac:spMkLst>
        </pc:spChg>
        <pc:spChg chg="mod">
          <ac:chgData name="Filip Elland" userId="a37b833f-36e8-467c-a19b-be81a73e95f5" providerId="ADAL" clId="{DE497F31-2DED-4227-9D09-C5715870BB79}" dt="2024-03-11T13:26:17.667" v="111"/>
          <ac:spMkLst>
            <pc:docMk/>
            <pc:sldMk cId="3172262136" sldId="2007578775"/>
            <ac:spMk id="92" creationId="{02A91218-F7EF-E5E7-A3F6-567CD6991423}"/>
          </ac:spMkLst>
        </pc:spChg>
        <pc:spChg chg="mod">
          <ac:chgData name="Filip Elland" userId="a37b833f-36e8-467c-a19b-be81a73e95f5" providerId="ADAL" clId="{DE497F31-2DED-4227-9D09-C5715870BB79}" dt="2024-03-11T13:26:17.667" v="111"/>
          <ac:spMkLst>
            <pc:docMk/>
            <pc:sldMk cId="3172262136" sldId="2007578775"/>
            <ac:spMk id="93" creationId="{546FC8B7-17FE-E2B8-02FF-2BE4F126AEC8}"/>
          </ac:spMkLst>
        </pc:spChg>
        <pc:spChg chg="add mod">
          <ac:chgData name="Filip Elland" userId="a37b833f-36e8-467c-a19b-be81a73e95f5" providerId="ADAL" clId="{DE497F31-2DED-4227-9D09-C5715870BB79}" dt="2024-03-11T13:26:23.897" v="112" actId="1076"/>
          <ac:spMkLst>
            <pc:docMk/>
            <pc:sldMk cId="3172262136" sldId="2007578775"/>
            <ac:spMk id="94" creationId="{3C2D4616-D95D-A547-8F90-EB11F4451D39}"/>
          </ac:spMkLst>
        </pc:spChg>
        <pc:spChg chg="add mod">
          <ac:chgData name="Filip Elland" userId="a37b833f-36e8-467c-a19b-be81a73e95f5" providerId="ADAL" clId="{DE497F31-2DED-4227-9D09-C5715870BB79}" dt="2024-03-11T13:26:23.897" v="112" actId="1076"/>
          <ac:spMkLst>
            <pc:docMk/>
            <pc:sldMk cId="3172262136" sldId="2007578775"/>
            <ac:spMk id="95" creationId="{B6588957-344D-82E8-9ADD-CEC3221062F3}"/>
          </ac:spMkLst>
        </pc:spChg>
        <pc:spChg chg="add mod">
          <ac:chgData name="Filip Elland" userId="a37b833f-36e8-467c-a19b-be81a73e95f5" providerId="ADAL" clId="{DE497F31-2DED-4227-9D09-C5715870BB79}" dt="2024-03-11T13:26:23.897" v="112" actId="1076"/>
          <ac:spMkLst>
            <pc:docMk/>
            <pc:sldMk cId="3172262136" sldId="2007578775"/>
            <ac:spMk id="96" creationId="{96C1B882-010A-0990-1A95-572447963700}"/>
          </ac:spMkLst>
        </pc:spChg>
        <pc:spChg chg="add mod">
          <ac:chgData name="Filip Elland" userId="a37b833f-36e8-467c-a19b-be81a73e95f5" providerId="ADAL" clId="{DE497F31-2DED-4227-9D09-C5715870BB79}" dt="2024-03-11T13:26:23.897" v="112" actId="1076"/>
          <ac:spMkLst>
            <pc:docMk/>
            <pc:sldMk cId="3172262136" sldId="2007578775"/>
            <ac:spMk id="97" creationId="{96256DC0-5621-25DD-20B4-E2959FC1BDBC}"/>
          </ac:spMkLst>
        </pc:spChg>
        <pc:spChg chg="mod">
          <ac:chgData name="Filip Elland" userId="a37b833f-36e8-467c-a19b-be81a73e95f5" providerId="ADAL" clId="{DE497F31-2DED-4227-9D09-C5715870BB79}" dt="2024-03-11T13:26:17.667" v="111"/>
          <ac:spMkLst>
            <pc:docMk/>
            <pc:sldMk cId="3172262136" sldId="2007578775"/>
            <ac:spMk id="99" creationId="{06484DD7-FDE0-A9E7-9AF1-84B1F3EFED80}"/>
          </ac:spMkLst>
        </pc:spChg>
        <pc:spChg chg="mod">
          <ac:chgData name="Filip Elland" userId="a37b833f-36e8-467c-a19b-be81a73e95f5" providerId="ADAL" clId="{DE497F31-2DED-4227-9D09-C5715870BB79}" dt="2024-03-11T13:26:17.667" v="111"/>
          <ac:spMkLst>
            <pc:docMk/>
            <pc:sldMk cId="3172262136" sldId="2007578775"/>
            <ac:spMk id="100" creationId="{E7B09728-B7F8-A112-FDF0-1AA6E340D071}"/>
          </ac:spMkLst>
        </pc:spChg>
        <pc:spChg chg="mod">
          <ac:chgData name="Filip Elland" userId="a37b833f-36e8-467c-a19b-be81a73e95f5" providerId="ADAL" clId="{DE497F31-2DED-4227-9D09-C5715870BB79}" dt="2024-03-11T13:26:17.667" v="111"/>
          <ac:spMkLst>
            <pc:docMk/>
            <pc:sldMk cId="3172262136" sldId="2007578775"/>
            <ac:spMk id="102" creationId="{D6F6DA41-64C3-C0A0-1652-6C8E39557C88}"/>
          </ac:spMkLst>
        </pc:spChg>
        <pc:spChg chg="mod">
          <ac:chgData name="Filip Elland" userId="a37b833f-36e8-467c-a19b-be81a73e95f5" providerId="ADAL" clId="{DE497F31-2DED-4227-9D09-C5715870BB79}" dt="2024-03-11T13:26:17.667" v="111"/>
          <ac:spMkLst>
            <pc:docMk/>
            <pc:sldMk cId="3172262136" sldId="2007578775"/>
            <ac:spMk id="103" creationId="{129C12A9-8893-CA6D-9C3A-DA931F246F57}"/>
          </ac:spMkLst>
        </pc:spChg>
        <pc:spChg chg="add mod">
          <ac:chgData name="Filip Elland" userId="a37b833f-36e8-467c-a19b-be81a73e95f5" providerId="ADAL" clId="{DE497F31-2DED-4227-9D09-C5715870BB79}" dt="2024-03-11T13:26:23.897" v="112" actId="1076"/>
          <ac:spMkLst>
            <pc:docMk/>
            <pc:sldMk cId="3172262136" sldId="2007578775"/>
            <ac:spMk id="104" creationId="{65958FB0-EC1B-F375-0E58-BB2F0D1A0956}"/>
          </ac:spMkLst>
        </pc:spChg>
        <pc:spChg chg="add mod">
          <ac:chgData name="Filip Elland" userId="a37b833f-36e8-467c-a19b-be81a73e95f5" providerId="ADAL" clId="{DE497F31-2DED-4227-9D09-C5715870BB79}" dt="2024-03-11T13:26:23.897" v="112" actId="1076"/>
          <ac:spMkLst>
            <pc:docMk/>
            <pc:sldMk cId="3172262136" sldId="2007578775"/>
            <ac:spMk id="105" creationId="{B2EA21BB-53A4-F8E4-39E5-F4E24856AFE7}"/>
          </ac:spMkLst>
        </pc:spChg>
        <pc:spChg chg="add mod">
          <ac:chgData name="Filip Elland" userId="a37b833f-36e8-467c-a19b-be81a73e95f5" providerId="ADAL" clId="{DE497F31-2DED-4227-9D09-C5715870BB79}" dt="2024-03-11T13:26:23.897" v="112" actId="1076"/>
          <ac:spMkLst>
            <pc:docMk/>
            <pc:sldMk cId="3172262136" sldId="2007578775"/>
            <ac:spMk id="106" creationId="{F1A14E6E-2476-51BA-D2DF-E998375504EF}"/>
          </ac:spMkLst>
        </pc:spChg>
        <pc:spChg chg="add mod">
          <ac:chgData name="Filip Elland" userId="a37b833f-36e8-467c-a19b-be81a73e95f5" providerId="ADAL" clId="{DE497F31-2DED-4227-9D09-C5715870BB79}" dt="2024-03-11T13:26:23.897" v="112" actId="1076"/>
          <ac:spMkLst>
            <pc:docMk/>
            <pc:sldMk cId="3172262136" sldId="2007578775"/>
            <ac:spMk id="107" creationId="{3A4DB9F5-CA52-AF34-C14B-0BA803156DD6}"/>
          </ac:spMkLst>
        </pc:spChg>
        <pc:spChg chg="add mod">
          <ac:chgData name="Filip Elland" userId="a37b833f-36e8-467c-a19b-be81a73e95f5" providerId="ADAL" clId="{DE497F31-2DED-4227-9D09-C5715870BB79}" dt="2024-03-11T13:26:23.897" v="112" actId="1076"/>
          <ac:spMkLst>
            <pc:docMk/>
            <pc:sldMk cId="3172262136" sldId="2007578775"/>
            <ac:spMk id="108" creationId="{34CA20CE-54A5-6E2A-1C61-EDD28B8097C6}"/>
          </ac:spMkLst>
        </pc:spChg>
        <pc:spChg chg="add mod">
          <ac:chgData name="Filip Elland" userId="a37b833f-36e8-467c-a19b-be81a73e95f5" providerId="ADAL" clId="{DE497F31-2DED-4227-9D09-C5715870BB79}" dt="2024-03-11T13:26:23.897" v="112" actId="1076"/>
          <ac:spMkLst>
            <pc:docMk/>
            <pc:sldMk cId="3172262136" sldId="2007578775"/>
            <ac:spMk id="109" creationId="{F84C5F87-E2B0-04F4-6F12-C5F1CAA6B5CB}"/>
          </ac:spMkLst>
        </pc:spChg>
        <pc:spChg chg="mod">
          <ac:chgData name="Filip Elland" userId="a37b833f-36e8-467c-a19b-be81a73e95f5" providerId="ADAL" clId="{DE497F31-2DED-4227-9D09-C5715870BB79}" dt="2024-03-11T13:26:17.667" v="111"/>
          <ac:spMkLst>
            <pc:docMk/>
            <pc:sldMk cId="3172262136" sldId="2007578775"/>
            <ac:spMk id="111" creationId="{0359E12F-4BA9-4728-2F36-F11E49FE91B9}"/>
          </ac:spMkLst>
        </pc:spChg>
        <pc:spChg chg="mod">
          <ac:chgData name="Filip Elland" userId="a37b833f-36e8-467c-a19b-be81a73e95f5" providerId="ADAL" clId="{DE497F31-2DED-4227-9D09-C5715870BB79}" dt="2024-03-11T13:26:17.667" v="111"/>
          <ac:spMkLst>
            <pc:docMk/>
            <pc:sldMk cId="3172262136" sldId="2007578775"/>
            <ac:spMk id="112" creationId="{0BFE0F38-A684-7092-6010-18067B4C80E5}"/>
          </ac:spMkLst>
        </pc:spChg>
        <pc:spChg chg="del mod topLvl">
          <ac:chgData name="Filip Elland" userId="a37b833f-36e8-467c-a19b-be81a73e95f5" providerId="ADAL" clId="{DE497F31-2DED-4227-9D09-C5715870BB79}" dt="2024-03-11T13:27:15.115" v="139" actId="478"/>
          <ac:spMkLst>
            <pc:docMk/>
            <pc:sldMk cId="3172262136" sldId="2007578775"/>
            <ac:spMk id="115" creationId="{EF5DF529-FBF3-44E8-BA9A-7257AB849E20}"/>
          </ac:spMkLst>
        </pc:spChg>
        <pc:grpChg chg="add mod">
          <ac:chgData name="Filip Elland" userId="a37b833f-36e8-467c-a19b-be81a73e95f5" providerId="ADAL" clId="{DE497F31-2DED-4227-9D09-C5715870BB79}" dt="2024-03-11T13:26:23.897" v="112" actId="1076"/>
          <ac:grpSpMkLst>
            <pc:docMk/>
            <pc:sldMk cId="3172262136" sldId="2007578775"/>
            <ac:grpSpMk id="13" creationId="{E1B40411-E38E-0628-AC82-C34913B2A691}"/>
          </ac:grpSpMkLst>
        </pc:grpChg>
        <pc:grpChg chg="add mod">
          <ac:chgData name="Filip Elland" userId="a37b833f-36e8-467c-a19b-be81a73e95f5" providerId="ADAL" clId="{DE497F31-2DED-4227-9D09-C5715870BB79}" dt="2024-03-11T13:26:23.897" v="112" actId="1076"/>
          <ac:grpSpMkLst>
            <pc:docMk/>
            <pc:sldMk cId="3172262136" sldId="2007578775"/>
            <ac:grpSpMk id="22" creationId="{1763EDA1-844B-3190-32A6-7F742611EF36}"/>
          </ac:grpSpMkLst>
        </pc:grpChg>
        <pc:grpChg chg="add mod">
          <ac:chgData name="Filip Elland" userId="a37b833f-36e8-467c-a19b-be81a73e95f5" providerId="ADAL" clId="{DE497F31-2DED-4227-9D09-C5715870BB79}" dt="2024-03-11T13:26:23.897" v="112" actId="1076"/>
          <ac:grpSpMkLst>
            <pc:docMk/>
            <pc:sldMk cId="3172262136" sldId="2007578775"/>
            <ac:grpSpMk id="36" creationId="{1F7B7257-5C6D-8DC8-98E6-4E456996DB25}"/>
          </ac:grpSpMkLst>
        </pc:grpChg>
        <pc:grpChg chg="add mod">
          <ac:chgData name="Filip Elland" userId="a37b833f-36e8-467c-a19b-be81a73e95f5" providerId="ADAL" clId="{DE497F31-2DED-4227-9D09-C5715870BB79}" dt="2024-03-11T13:26:23.897" v="112" actId="1076"/>
          <ac:grpSpMkLst>
            <pc:docMk/>
            <pc:sldMk cId="3172262136" sldId="2007578775"/>
            <ac:grpSpMk id="39" creationId="{4705E08B-C71C-5DB4-1E2B-037D1508E584}"/>
          </ac:grpSpMkLst>
        </pc:grpChg>
        <pc:grpChg chg="add mod">
          <ac:chgData name="Filip Elland" userId="a37b833f-36e8-467c-a19b-be81a73e95f5" providerId="ADAL" clId="{DE497F31-2DED-4227-9D09-C5715870BB79}" dt="2024-03-11T13:26:23.897" v="112" actId="1076"/>
          <ac:grpSpMkLst>
            <pc:docMk/>
            <pc:sldMk cId="3172262136" sldId="2007578775"/>
            <ac:grpSpMk id="42" creationId="{C4F5457D-D364-DF78-D43E-34E4CD114E46}"/>
          </ac:grpSpMkLst>
        </pc:grpChg>
        <pc:grpChg chg="add mod">
          <ac:chgData name="Filip Elland" userId="a37b833f-36e8-467c-a19b-be81a73e95f5" providerId="ADAL" clId="{DE497F31-2DED-4227-9D09-C5715870BB79}" dt="2024-03-11T13:26:23.897" v="112" actId="1076"/>
          <ac:grpSpMkLst>
            <pc:docMk/>
            <pc:sldMk cId="3172262136" sldId="2007578775"/>
            <ac:grpSpMk id="49" creationId="{1C17C2BA-D9B3-955E-F96C-69C70F1CE3B0}"/>
          </ac:grpSpMkLst>
        </pc:grpChg>
        <pc:grpChg chg="add mod">
          <ac:chgData name="Filip Elland" userId="a37b833f-36e8-467c-a19b-be81a73e95f5" providerId="ADAL" clId="{DE497F31-2DED-4227-9D09-C5715870BB79}" dt="2024-03-11T13:26:23.897" v="112" actId="1076"/>
          <ac:grpSpMkLst>
            <pc:docMk/>
            <pc:sldMk cId="3172262136" sldId="2007578775"/>
            <ac:grpSpMk id="52" creationId="{35CB93C3-7456-F0C7-AEE3-1B20CEE9C5BF}"/>
          </ac:grpSpMkLst>
        </pc:grpChg>
        <pc:grpChg chg="add mod">
          <ac:chgData name="Filip Elland" userId="a37b833f-36e8-467c-a19b-be81a73e95f5" providerId="ADAL" clId="{DE497F31-2DED-4227-9D09-C5715870BB79}" dt="2024-03-11T13:26:23.897" v="112" actId="1076"/>
          <ac:grpSpMkLst>
            <pc:docMk/>
            <pc:sldMk cId="3172262136" sldId="2007578775"/>
            <ac:grpSpMk id="55" creationId="{0F2BEADB-78FC-316A-345C-4487842B42CA}"/>
          </ac:grpSpMkLst>
        </pc:grpChg>
        <pc:grpChg chg="add mod">
          <ac:chgData name="Filip Elland" userId="a37b833f-36e8-467c-a19b-be81a73e95f5" providerId="ADAL" clId="{DE497F31-2DED-4227-9D09-C5715870BB79}" dt="2024-03-11T13:26:23.897" v="112" actId="1076"/>
          <ac:grpSpMkLst>
            <pc:docMk/>
            <pc:sldMk cId="3172262136" sldId="2007578775"/>
            <ac:grpSpMk id="58" creationId="{3395A3D1-8F88-F5AF-50FE-4C0241B3CC84}"/>
          </ac:grpSpMkLst>
        </pc:grpChg>
        <pc:grpChg chg="add mod">
          <ac:chgData name="Filip Elland" userId="a37b833f-36e8-467c-a19b-be81a73e95f5" providerId="ADAL" clId="{DE497F31-2DED-4227-9D09-C5715870BB79}" dt="2024-03-11T13:26:23.897" v="112" actId="1076"/>
          <ac:grpSpMkLst>
            <pc:docMk/>
            <pc:sldMk cId="3172262136" sldId="2007578775"/>
            <ac:grpSpMk id="61" creationId="{9C6ABC14-31FE-63BC-F52B-E2B430F396A4}"/>
          </ac:grpSpMkLst>
        </pc:grpChg>
        <pc:grpChg chg="add mod">
          <ac:chgData name="Filip Elland" userId="a37b833f-36e8-467c-a19b-be81a73e95f5" providerId="ADAL" clId="{DE497F31-2DED-4227-9D09-C5715870BB79}" dt="2024-03-11T13:26:23.897" v="112" actId="1076"/>
          <ac:grpSpMkLst>
            <pc:docMk/>
            <pc:sldMk cId="3172262136" sldId="2007578775"/>
            <ac:grpSpMk id="64" creationId="{E1FB764E-69DB-9670-FD72-5436F2E09C03}"/>
          </ac:grpSpMkLst>
        </pc:grpChg>
        <pc:grpChg chg="add mod">
          <ac:chgData name="Filip Elland" userId="a37b833f-36e8-467c-a19b-be81a73e95f5" providerId="ADAL" clId="{DE497F31-2DED-4227-9D09-C5715870BB79}" dt="2024-03-11T13:26:23.897" v="112" actId="1076"/>
          <ac:grpSpMkLst>
            <pc:docMk/>
            <pc:sldMk cId="3172262136" sldId="2007578775"/>
            <ac:grpSpMk id="67" creationId="{2AF1FDEB-16E9-ADC1-12F6-E99A880E00EE}"/>
          </ac:grpSpMkLst>
        </pc:grpChg>
        <pc:grpChg chg="add mod">
          <ac:chgData name="Filip Elland" userId="a37b833f-36e8-467c-a19b-be81a73e95f5" providerId="ADAL" clId="{DE497F31-2DED-4227-9D09-C5715870BB79}" dt="2024-03-11T13:26:23.897" v="112" actId="1076"/>
          <ac:grpSpMkLst>
            <pc:docMk/>
            <pc:sldMk cId="3172262136" sldId="2007578775"/>
            <ac:grpSpMk id="70" creationId="{95B02535-1DFD-ECC9-1760-940187B8B7ED}"/>
          </ac:grpSpMkLst>
        </pc:grpChg>
        <pc:grpChg chg="add mod">
          <ac:chgData name="Filip Elland" userId="a37b833f-36e8-467c-a19b-be81a73e95f5" providerId="ADAL" clId="{DE497F31-2DED-4227-9D09-C5715870BB79}" dt="2024-03-11T13:26:23.897" v="112" actId="1076"/>
          <ac:grpSpMkLst>
            <pc:docMk/>
            <pc:sldMk cId="3172262136" sldId="2007578775"/>
            <ac:grpSpMk id="79" creationId="{9F53B112-E5E6-E6E7-C209-AB03E2FFD818}"/>
          </ac:grpSpMkLst>
        </pc:grpChg>
        <pc:grpChg chg="add mod">
          <ac:chgData name="Filip Elland" userId="a37b833f-36e8-467c-a19b-be81a73e95f5" providerId="ADAL" clId="{DE497F31-2DED-4227-9D09-C5715870BB79}" dt="2024-03-11T13:26:23.897" v="112" actId="1076"/>
          <ac:grpSpMkLst>
            <pc:docMk/>
            <pc:sldMk cId="3172262136" sldId="2007578775"/>
            <ac:grpSpMk id="82" creationId="{8B183BF0-62AB-9563-5F7A-34D0C628A7F2}"/>
          </ac:grpSpMkLst>
        </pc:grpChg>
        <pc:grpChg chg="add mod">
          <ac:chgData name="Filip Elland" userId="a37b833f-36e8-467c-a19b-be81a73e95f5" providerId="ADAL" clId="{DE497F31-2DED-4227-9D09-C5715870BB79}" dt="2024-03-11T13:26:23.897" v="112" actId="1076"/>
          <ac:grpSpMkLst>
            <pc:docMk/>
            <pc:sldMk cId="3172262136" sldId="2007578775"/>
            <ac:grpSpMk id="85" creationId="{9C85CB47-7DE3-0D98-409E-B01DE5835A97}"/>
          </ac:grpSpMkLst>
        </pc:grpChg>
        <pc:grpChg chg="add mod">
          <ac:chgData name="Filip Elland" userId="a37b833f-36e8-467c-a19b-be81a73e95f5" providerId="ADAL" clId="{DE497F31-2DED-4227-9D09-C5715870BB79}" dt="2024-03-11T13:26:23.897" v="112" actId="1076"/>
          <ac:grpSpMkLst>
            <pc:docMk/>
            <pc:sldMk cId="3172262136" sldId="2007578775"/>
            <ac:grpSpMk id="88" creationId="{82A92C79-0A5C-69F2-7057-18F088815CBB}"/>
          </ac:grpSpMkLst>
        </pc:grpChg>
        <pc:grpChg chg="add mod">
          <ac:chgData name="Filip Elland" userId="a37b833f-36e8-467c-a19b-be81a73e95f5" providerId="ADAL" clId="{DE497F31-2DED-4227-9D09-C5715870BB79}" dt="2024-03-11T13:26:23.897" v="112" actId="1076"/>
          <ac:grpSpMkLst>
            <pc:docMk/>
            <pc:sldMk cId="3172262136" sldId="2007578775"/>
            <ac:grpSpMk id="91" creationId="{B3006B20-8F8B-02C1-AA71-2738D5AD5823}"/>
          </ac:grpSpMkLst>
        </pc:grpChg>
        <pc:grpChg chg="add mod">
          <ac:chgData name="Filip Elland" userId="a37b833f-36e8-467c-a19b-be81a73e95f5" providerId="ADAL" clId="{DE497F31-2DED-4227-9D09-C5715870BB79}" dt="2024-03-11T13:26:23.897" v="112" actId="1076"/>
          <ac:grpSpMkLst>
            <pc:docMk/>
            <pc:sldMk cId="3172262136" sldId="2007578775"/>
            <ac:grpSpMk id="98" creationId="{BC6AC2A0-B0D2-0876-98D9-456F24F64137}"/>
          </ac:grpSpMkLst>
        </pc:grpChg>
        <pc:grpChg chg="add mod">
          <ac:chgData name="Filip Elland" userId="a37b833f-36e8-467c-a19b-be81a73e95f5" providerId="ADAL" clId="{DE497F31-2DED-4227-9D09-C5715870BB79}" dt="2024-03-11T13:26:23.897" v="112" actId="1076"/>
          <ac:grpSpMkLst>
            <pc:docMk/>
            <pc:sldMk cId="3172262136" sldId="2007578775"/>
            <ac:grpSpMk id="101" creationId="{FFE63DD8-A4D7-DA39-9F1F-8DB9A9545061}"/>
          </ac:grpSpMkLst>
        </pc:grpChg>
        <pc:grpChg chg="add mod">
          <ac:chgData name="Filip Elland" userId="a37b833f-36e8-467c-a19b-be81a73e95f5" providerId="ADAL" clId="{DE497F31-2DED-4227-9D09-C5715870BB79}" dt="2024-03-11T13:26:23.897" v="112" actId="1076"/>
          <ac:grpSpMkLst>
            <pc:docMk/>
            <pc:sldMk cId="3172262136" sldId="2007578775"/>
            <ac:grpSpMk id="110" creationId="{03D078D1-E903-EF90-F16D-D29487C202C2}"/>
          </ac:grpSpMkLst>
        </pc:grpChg>
        <pc:grpChg chg="add del mod">
          <ac:chgData name="Filip Elland" userId="a37b833f-36e8-467c-a19b-be81a73e95f5" providerId="ADAL" clId="{DE497F31-2DED-4227-9D09-C5715870BB79}" dt="2024-03-11T13:27:15.115" v="139" actId="478"/>
          <ac:grpSpMkLst>
            <pc:docMk/>
            <pc:sldMk cId="3172262136" sldId="2007578775"/>
            <ac:grpSpMk id="113" creationId="{27CAEBAE-BFE9-43AC-EBC7-0041B476A175}"/>
          </ac:grpSpMkLst>
        </pc:grpChg>
        <pc:picChg chg="mod topLvl">
          <ac:chgData name="Filip Elland" userId="a37b833f-36e8-467c-a19b-be81a73e95f5" providerId="ADAL" clId="{DE497F31-2DED-4227-9D09-C5715870BB79}" dt="2024-03-11T13:27:15.115" v="139" actId="478"/>
          <ac:picMkLst>
            <pc:docMk/>
            <pc:sldMk cId="3172262136" sldId="2007578775"/>
            <ac:picMk id="114" creationId="{6B8AE3CB-7BC3-477C-B161-A786F17AD32C}"/>
          </ac:picMkLst>
        </pc:picChg>
      </pc:sldChg>
      <pc:sldChg chg="addSp delSp modSp new mod">
        <pc:chgData name="Filip Elland" userId="a37b833f-36e8-467c-a19b-be81a73e95f5" providerId="ADAL" clId="{DE497F31-2DED-4227-9D09-C5715870BB79}" dt="2024-03-11T13:27:37.108" v="145" actId="478"/>
        <pc:sldMkLst>
          <pc:docMk/>
          <pc:sldMk cId="2185953748" sldId="2007578776"/>
        </pc:sldMkLst>
        <pc:spChg chg="del">
          <ac:chgData name="Filip Elland" userId="a37b833f-36e8-467c-a19b-be81a73e95f5" providerId="ADAL" clId="{DE497F31-2DED-4227-9D09-C5715870BB79}" dt="2024-03-11T13:27:29.598" v="143" actId="478"/>
          <ac:spMkLst>
            <pc:docMk/>
            <pc:sldMk cId="2185953748" sldId="2007578776"/>
            <ac:spMk id="2" creationId="{4D1C4B76-AD8D-09CD-5F86-E00DA2711F74}"/>
          </ac:spMkLst>
        </pc:spChg>
        <pc:spChg chg="del">
          <ac:chgData name="Filip Elland" userId="a37b833f-36e8-467c-a19b-be81a73e95f5" providerId="ADAL" clId="{DE497F31-2DED-4227-9D09-C5715870BB79}" dt="2024-03-11T13:27:26.989" v="142" actId="478"/>
          <ac:spMkLst>
            <pc:docMk/>
            <pc:sldMk cId="2185953748" sldId="2007578776"/>
            <ac:spMk id="4" creationId="{7199B5A9-6493-B99C-785C-F0963EF6B531}"/>
          </ac:spMkLst>
        </pc:spChg>
        <pc:spChg chg="add mod">
          <ac:chgData name="Filip Elland" userId="a37b833f-36e8-467c-a19b-be81a73e95f5" providerId="ADAL" clId="{DE497F31-2DED-4227-9D09-C5715870BB79}" dt="2024-03-11T13:27:33.756" v="144"/>
          <ac:spMkLst>
            <pc:docMk/>
            <pc:sldMk cId="2185953748" sldId="2007578776"/>
            <ac:spMk id="5" creationId="{7E928D2B-6666-F5B7-C093-6B28B5790A40}"/>
          </ac:spMkLst>
        </pc:spChg>
        <pc:spChg chg="add mod">
          <ac:chgData name="Filip Elland" userId="a37b833f-36e8-467c-a19b-be81a73e95f5" providerId="ADAL" clId="{DE497F31-2DED-4227-9D09-C5715870BB79}" dt="2024-03-11T13:27:33.756" v="144"/>
          <ac:spMkLst>
            <pc:docMk/>
            <pc:sldMk cId="2185953748" sldId="2007578776"/>
            <ac:spMk id="6" creationId="{0FC8E878-F9FF-5B37-2632-46DD44816F9C}"/>
          </ac:spMkLst>
        </pc:spChg>
        <pc:spChg chg="add mod">
          <ac:chgData name="Filip Elland" userId="a37b833f-36e8-467c-a19b-be81a73e95f5" providerId="ADAL" clId="{DE497F31-2DED-4227-9D09-C5715870BB79}" dt="2024-03-11T13:27:33.756" v="144"/>
          <ac:spMkLst>
            <pc:docMk/>
            <pc:sldMk cId="2185953748" sldId="2007578776"/>
            <ac:spMk id="7" creationId="{92252F24-2F9D-8539-F81F-070BEB5255CE}"/>
          </ac:spMkLst>
        </pc:spChg>
        <pc:spChg chg="mod">
          <ac:chgData name="Filip Elland" userId="a37b833f-36e8-467c-a19b-be81a73e95f5" providerId="ADAL" clId="{DE497F31-2DED-4227-9D09-C5715870BB79}" dt="2024-03-11T13:27:33.756" v="144"/>
          <ac:spMkLst>
            <pc:docMk/>
            <pc:sldMk cId="2185953748" sldId="2007578776"/>
            <ac:spMk id="9" creationId="{2B3C2B5A-81CB-0BC5-CA3F-14CBAE9049FD}"/>
          </ac:spMkLst>
        </pc:spChg>
        <pc:spChg chg="mod">
          <ac:chgData name="Filip Elland" userId="a37b833f-36e8-467c-a19b-be81a73e95f5" providerId="ADAL" clId="{DE497F31-2DED-4227-9D09-C5715870BB79}" dt="2024-03-11T13:27:33.756" v="144"/>
          <ac:spMkLst>
            <pc:docMk/>
            <pc:sldMk cId="2185953748" sldId="2007578776"/>
            <ac:spMk id="10" creationId="{AD067415-BF19-204A-DBF2-DFA088415A78}"/>
          </ac:spMkLst>
        </pc:spChg>
        <pc:spChg chg="mod">
          <ac:chgData name="Filip Elland" userId="a37b833f-36e8-467c-a19b-be81a73e95f5" providerId="ADAL" clId="{DE497F31-2DED-4227-9D09-C5715870BB79}" dt="2024-03-11T13:27:33.756" v="144"/>
          <ac:spMkLst>
            <pc:docMk/>
            <pc:sldMk cId="2185953748" sldId="2007578776"/>
            <ac:spMk id="11" creationId="{65360F99-39B1-FDCD-F11A-664C577B2D35}"/>
          </ac:spMkLst>
        </pc:spChg>
        <pc:spChg chg="mod">
          <ac:chgData name="Filip Elland" userId="a37b833f-36e8-467c-a19b-be81a73e95f5" providerId="ADAL" clId="{DE497F31-2DED-4227-9D09-C5715870BB79}" dt="2024-03-11T13:27:33.756" v="144"/>
          <ac:spMkLst>
            <pc:docMk/>
            <pc:sldMk cId="2185953748" sldId="2007578776"/>
            <ac:spMk id="12" creationId="{D484E4AC-0E35-A081-E558-6DCF90C09BFF}"/>
          </ac:spMkLst>
        </pc:spChg>
        <pc:spChg chg="mod">
          <ac:chgData name="Filip Elland" userId="a37b833f-36e8-467c-a19b-be81a73e95f5" providerId="ADAL" clId="{DE497F31-2DED-4227-9D09-C5715870BB79}" dt="2024-03-11T13:27:33.756" v="144"/>
          <ac:spMkLst>
            <pc:docMk/>
            <pc:sldMk cId="2185953748" sldId="2007578776"/>
            <ac:spMk id="13" creationId="{547C8A3C-6668-69CB-123D-DEC7D32723C9}"/>
          </ac:spMkLst>
        </pc:spChg>
        <pc:spChg chg="mod">
          <ac:chgData name="Filip Elland" userId="a37b833f-36e8-467c-a19b-be81a73e95f5" providerId="ADAL" clId="{DE497F31-2DED-4227-9D09-C5715870BB79}" dt="2024-03-11T13:27:33.756" v="144"/>
          <ac:spMkLst>
            <pc:docMk/>
            <pc:sldMk cId="2185953748" sldId="2007578776"/>
            <ac:spMk id="14" creationId="{EEDF91B8-1ACB-797E-FCAA-5B3258BE4A40}"/>
          </ac:spMkLst>
        </pc:spChg>
        <pc:spChg chg="mod">
          <ac:chgData name="Filip Elland" userId="a37b833f-36e8-467c-a19b-be81a73e95f5" providerId="ADAL" clId="{DE497F31-2DED-4227-9D09-C5715870BB79}" dt="2024-03-11T13:27:33.756" v="144"/>
          <ac:spMkLst>
            <pc:docMk/>
            <pc:sldMk cId="2185953748" sldId="2007578776"/>
            <ac:spMk id="15" creationId="{656CDAEE-3642-B168-1B90-7E5EAEE2C707}"/>
          </ac:spMkLst>
        </pc:spChg>
        <pc:spChg chg="mod">
          <ac:chgData name="Filip Elland" userId="a37b833f-36e8-467c-a19b-be81a73e95f5" providerId="ADAL" clId="{DE497F31-2DED-4227-9D09-C5715870BB79}" dt="2024-03-11T13:27:33.756" v="144"/>
          <ac:spMkLst>
            <pc:docMk/>
            <pc:sldMk cId="2185953748" sldId="2007578776"/>
            <ac:spMk id="16" creationId="{B5BD90B8-F03C-0A45-7640-93407E058ECD}"/>
          </ac:spMkLst>
        </pc:spChg>
        <pc:spChg chg="add mod">
          <ac:chgData name="Filip Elland" userId="a37b833f-36e8-467c-a19b-be81a73e95f5" providerId="ADAL" clId="{DE497F31-2DED-4227-9D09-C5715870BB79}" dt="2024-03-11T13:27:33.756" v="144"/>
          <ac:spMkLst>
            <pc:docMk/>
            <pc:sldMk cId="2185953748" sldId="2007578776"/>
            <ac:spMk id="17" creationId="{F47F2301-A1A1-D03E-A633-6A71A8362F19}"/>
          </ac:spMkLst>
        </pc:spChg>
        <pc:spChg chg="del mod topLvl">
          <ac:chgData name="Filip Elland" userId="a37b833f-36e8-467c-a19b-be81a73e95f5" providerId="ADAL" clId="{DE497F31-2DED-4227-9D09-C5715870BB79}" dt="2024-03-11T13:27:37.108" v="145" actId="478"/>
          <ac:spMkLst>
            <pc:docMk/>
            <pc:sldMk cId="2185953748" sldId="2007578776"/>
            <ac:spMk id="20" creationId="{7E7678B7-3B06-C2E2-FC8D-471B20E4E210}"/>
          </ac:spMkLst>
        </pc:spChg>
        <pc:grpChg chg="add mod">
          <ac:chgData name="Filip Elland" userId="a37b833f-36e8-467c-a19b-be81a73e95f5" providerId="ADAL" clId="{DE497F31-2DED-4227-9D09-C5715870BB79}" dt="2024-03-11T13:27:33.756" v="144"/>
          <ac:grpSpMkLst>
            <pc:docMk/>
            <pc:sldMk cId="2185953748" sldId="2007578776"/>
            <ac:grpSpMk id="8" creationId="{034064EE-47F6-8037-5512-D9C561541925}"/>
          </ac:grpSpMkLst>
        </pc:grpChg>
        <pc:grpChg chg="add del mod">
          <ac:chgData name="Filip Elland" userId="a37b833f-36e8-467c-a19b-be81a73e95f5" providerId="ADAL" clId="{DE497F31-2DED-4227-9D09-C5715870BB79}" dt="2024-03-11T13:27:37.108" v="145" actId="478"/>
          <ac:grpSpMkLst>
            <pc:docMk/>
            <pc:sldMk cId="2185953748" sldId="2007578776"/>
            <ac:grpSpMk id="18" creationId="{7B8BAD42-ECEE-EAAC-D53A-508EED4020BC}"/>
          </ac:grpSpMkLst>
        </pc:grpChg>
        <pc:picChg chg="mod topLvl">
          <ac:chgData name="Filip Elland" userId="a37b833f-36e8-467c-a19b-be81a73e95f5" providerId="ADAL" clId="{DE497F31-2DED-4227-9D09-C5715870BB79}" dt="2024-03-11T13:27:37.108" v="145" actId="478"/>
          <ac:picMkLst>
            <pc:docMk/>
            <pc:sldMk cId="2185953748" sldId="2007578776"/>
            <ac:picMk id="19" creationId="{ABADDCB7-3D79-E237-6D48-72E95D37FBFB}"/>
          </ac:picMkLst>
        </pc:picChg>
      </pc:sldChg>
      <pc:sldChg chg="addSp delSp modSp new mod">
        <pc:chgData name="Filip Elland" userId="a37b833f-36e8-467c-a19b-be81a73e95f5" providerId="ADAL" clId="{DE497F31-2DED-4227-9D09-C5715870BB79}" dt="2024-03-17T18:16:09.990" v="1193" actId="20577"/>
        <pc:sldMkLst>
          <pc:docMk/>
          <pc:sldMk cId="3068237239" sldId="2007578777"/>
        </pc:sldMkLst>
        <pc:spChg chg="mod">
          <ac:chgData name="Filip Elland" userId="a37b833f-36e8-467c-a19b-be81a73e95f5" providerId="ADAL" clId="{DE497F31-2DED-4227-9D09-C5715870BB79}" dt="2024-03-11T13:40:27.974" v="159" actId="20577"/>
          <ac:spMkLst>
            <pc:docMk/>
            <pc:sldMk cId="3068237239" sldId="2007578777"/>
            <ac:spMk id="2" creationId="{0C39579C-C8EA-2A10-BA33-0167EAE0ADC1}"/>
          </ac:spMkLst>
        </pc:spChg>
        <pc:spChg chg="add del">
          <ac:chgData name="Filip Elland" userId="a37b833f-36e8-467c-a19b-be81a73e95f5" providerId="ADAL" clId="{DE497F31-2DED-4227-9D09-C5715870BB79}" dt="2024-03-17T18:12:15.435" v="992" actId="478"/>
          <ac:spMkLst>
            <pc:docMk/>
            <pc:sldMk cId="3068237239" sldId="2007578777"/>
            <ac:spMk id="3" creationId="{30DAA31C-DF23-EA29-755E-C68119C19569}"/>
          </ac:spMkLst>
        </pc:spChg>
        <pc:spChg chg="del">
          <ac:chgData name="Filip Elland" userId="a37b833f-36e8-467c-a19b-be81a73e95f5" providerId="ADAL" clId="{DE497F31-2DED-4227-9D09-C5715870BB79}" dt="2024-03-11T13:40:00.419" v="150" actId="478"/>
          <ac:spMkLst>
            <pc:docMk/>
            <pc:sldMk cId="3068237239" sldId="2007578777"/>
            <ac:spMk id="3" creationId="{3FFA5245-32F5-A9CC-284D-D38C16B9367B}"/>
          </ac:spMkLst>
        </pc:spChg>
        <pc:spChg chg="add mod">
          <ac:chgData name="Filip Elland" userId="a37b833f-36e8-467c-a19b-be81a73e95f5" providerId="ADAL" clId="{DE497F31-2DED-4227-9D09-C5715870BB79}" dt="2024-03-17T18:16:09.990" v="1193" actId="20577"/>
          <ac:spMkLst>
            <pc:docMk/>
            <pc:sldMk cId="3068237239" sldId="2007578777"/>
            <ac:spMk id="4" creationId="{30AEA627-B270-D87E-B438-4827C0135BC9}"/>
          </ac:spMkLst>
        </pc:spChg>
        <pc:spChg chg="del">
          <ac:chgData name="Filip Elland" userId="a37b833f-36e8-467c-a19b-be81a73e95f5" providerId="ADAL" clId="{DE497F31-2DED-4227-9D09-C5715870BB79}" dt="2024-03-11T13:40:38.982" v="161" actId="478"/>
          <ac:spMkLst>
            <pc:docMk/>
            <pc:sldMk cId="3068237239" sldId="2007578777"/>
            <ac:spMk id="4" creationId="{79510AEC-1091-AF6A-0888-1488FCB81B5D}"/>
          </ac:spMkLst>
        </pc:spChg>
        <pc:spChg chg="add mod">
          <ac:chgData name="Filip Elland" userId="a37b833f-36e8-467c-a19b-be81a73e95f5" providerId="ADAL" clId="{DE497F31-2DED-4227-9D09-C5715870BB79}" dt="2024-03-17T18:15:45.377" v="1161" actId="404"/>
          <ac:spMkLst>
            <pc:docMk/>
            <pc:sldMk cId="3068237239" sldId="2007578777"/>
            <ac:spMk id="5" creationId="{2ADB463D-E095-078A-B3A9-192A3844BFFA}"/>
          </ac:spMkLst>
        </pc:spChg>
        <pc:spChg chg="del">
          <ac:chgData name="Filip Elland" userId="a37b833f-36e8-467c-a19b-be81a73e95f5" providerId="ADAL" clId="{DE497F31-2DED-4227-9D09-C5715870BB79}" dt="2024-03-11T13:40:40.030" v="162" actId="478"/>
          <ac:spMkLst>
            <pc:docMk/>
            <pc:sldMk cId="3068237239" sldId="2007578777"/>
            <ac:spMk id="5" creationId="{5059936D-7581-970F-5512-343F9A756733}"/>
          </ac:spMkLst>
        </pc:spChg>
        <pc:spChg chg="add del mod">
          <ac:chgData name="Filip Elland" userId="a37b833f-36e8-467c-a19b-be81a73e95f5" providerId="ADAL" clId="{DE497F31-2DED-4227-9D09-C5715870BB79}" dt="2024-03-11T13:40:13.086" v="154" actId="478"/>
          <ac:spMkLst>
            <pc:docMk/>
            <pc:sldMk cId="3068237239" sldId="2007578777"/>
            <ac:spMk id="7" creationId="{43E60B34-A82B-BEA3-E54F-D0899FA869E0}"/>
          </ac:spMkLst>
        </pc:spChg>
        <pc:spChg chg="add mod">
          <ac:chgData name="Filip Elland" userId="a37b833f-36e8-467c-a19b-be81a73e95f5" providerId="ADAL" clId="{DE497F31-2DED-4227-9D09-C5715870BB79}" dt="2024-03-17T14:45:04.152" v="909" actId="20577"/>
          <ac:spMkLst>
            <pc:docMk/>
            <pc:sldMk cId="3068237239" sldId="2007578777"/>
            <ac:spMk id="8" creationId="{7F1C243E-9D86-2599-FB51-2B94FBE1D413}"/>
          </ac:spMkLst>
        </pc:spChg>
        <pc:spChg chg="add mod">
          <ac:chgData name="Filip Elland" userId="a37b833f-36e8-467c-a19b-be81a73e95f5" providerId="ADAL" clId="{DE497F31-2DED-4227-9D09-C5715870BB79}" dt="2024-03-11T13:46:58.880" v="229" actId="20577"/>
          <ac:spMkLst>
            <pc:docMk/>
            <pc:sldMk cId="3068237239" sldId="2007578777"/>
            <ac:spMk id="10" creationId="{CE728740-8A22-F3E0-F223-4E48FFBFCEF0}"/>
          </ac:spMkLst>
        </pc:spChg>
        <pc:graphicFrameChg chg="add mod">
          <ac:chgData name="Filip Elland" userId="a37b833f-36e8-467c-a19b-be81a73e95f5" providerId="ADAL" clId="{DE497F31-2DED-4227-9D09-C5715870BB79}" dt="2024-03-11T13:40:44.363" v="163" actId="1076"/>
          <ac:graphicFrameMkLst>
            <pc:docMk/>
            <pc:sldMk cId="3068237239" sldId="2007578777"/>
            <ac:graphicFrameMk id="9" creationId="{CC2C9359-CDC1-6876-B1C5-C42A0E34DE45}"/>
          </ac:graphicFrameMkLst>
        </pc:graphicFrameChg>
        <pc:cxnChg chg="add mod">
          <ac:chgData name="Filip Elland" userId="a37b833f-36e8-467c-a19b-be81a73e95f5" providerId="ADAL" clId="{DE497F31-2DED-4227-9D09-C5715870BB79}" dt="2024-03-11T13:46:44.633" v="204" actId="14100"/>
          <ac:cxnSpMkLst>
            <pc:docMk/>
            <pc:sldMk cId="3068237239" sldId="2007578777"/>
            <ac:cxnSpMk id="11" creationId="{7FB73F46-B967-A6D2-C19F-AF494BF6B241}"/>
          </ac:cxnSpMkLst>
        </pc:cxnChg>
      </pc:sldChg>
      <pc:sldChg chg="add del modTransition">
        <pc:chgData name="Filip Elland" userId="a37b833f-36e8-467c-a19b-be81a73e95f5" providerId="ADAL" clId="{DE497F31-2DED-4227-9D09-C5715870BB79}" dt="2024-03-11T13:53:12.917" v="255" actId="47"/>
        <pc:sldMkLst>
          <pc:docMk/>
          <pc:sldMk cId="900875950" sldId="2007578778"/>
        </pc:sldMkLst>
      </pc:sldChg>
      <pc:sldChg chg="add">
        <pc:chgData name="Filip Elland" userId="a37b833f-36e8-467c-a19b-be81a73e95f5" providerId="ADAL" clId="{DE497F31-2DED-4227-9D09-C5715870BB79}" dt="2024-03-17T14:43:01.697" v="898"/>
        <pc:sldMkLst>
          <pc:docMk/>
          <pc:sldMk cId="1895190411" sldId="2007578778"/>
        </pc:sldMkLst>
      </pc:sldChg>
      <pc:sldChg chg="addSp delSp modSp add mod">
        <pc:chgData name="Filip Elland" userId="a37b833f-36e8-467c-a19b-be81a73e95f5" providerId="ADAL" clId="{DE497F31-2DED-4227-9D09-C5715870BB79}" dt="2024-03-17T18:18:13.667" v="1218" actId="478"/>
        <pc:sldMkLst>
          <pc:docMk/>
          <pc:sldMk cId="772879481" sldId="2007578779"/>
        </pc:sldMkLst>
        <pc:spChg chg="del">
          <ac:chgData name="Filip Elland" userId="a37b833f-36e8-467c-a19b-be81a73e95f5" providerId="ADAL" clId="{DE497F31-2DED-4227-9D09-C5715870BB79}" dt="2024-03-17T14:43:29.657" v="900" actId="478"/>
          <ac:spMkLst>
            <pc:docMk/>
            <pc:sldMk cId="772879481" sldId="2007578779"/>
            <ac:spMk id="2" creationId="{8D0892E9-9D39-65E4-9ADA-C4654EDB7330}"/>
          </ac:spMkLst>
        </pc:spChg>
        <pc:spChg chg="del">
          <ac:chgData name="Filip Elland" userId="a37b833f-36e8-467c-a19b-be81a73e95f5" providerId="ADAL" clId="{DE497F31-2DED-4227-9D09-C5715870BB79}" dt="2024-03-17T14:43:29.657" v="900" actId="478"/>
          <ac:spMkLst>
            <pc:docMk/>
            <pc:sldMk cId="772879481" sldId="2007578779"/>
            <ac:spMk id="3" creationId="{603DB277-0907-058C-DDB4-F531E6843EFE}"/>
          </ac:spMkLst>
        </pc:spChg>
        <pc:spChg chg="del">
          <ac:chgData name="Filip Elland" userId="a37b833f-36e8-467c-a19b-be81a73e95f5" providerId="ADAL" clId="{DE497F31-2DED-4227-9D09-C5715870BB79}" dt="2024-03-17T14:43:29.657" v="900" actId="478"/>
          <ac:spMkLst>
            <pc:docMk/>
            <pc:sldMk cId="772879481" sldId="2007578779"/>
            <ac:spMk id="4" creationId="{E8B666D0-00CF-D9E3-8445-293E700C29CD}"/>
          </ac:spMkLst>
        </pc:spChg>
        <pc:spChg chg="del">
          <ac:chgData name="Filip Elland" userId="a37b833f-36e8-467c-a19b-be81a73e95f5" providerId="ADAL" clId="{DE497F31-2DED-4227-9D09-C5715870BB79}" dt="2024-03-17T14:43:29.657" v="900" actId="478"/>
          <ac:spMkLst>
            <pc:docMk/>
            <pc:sldMk cId="772879481" sldId="2007578779"/>
            <ac:spMk id="5" creationId="{8F3A8199-E852-14D0-26B5-3B43551A6862}"/>
          </ac:spMkLst>
        </pc:spChg>
        <pc:spChg chg="del">
          <ac:chgData name="Filip Elland" userId="a37b833f-36e8-467c-a19b-be81a73e95f5" providerId="ADAL" clId="{DE497F31-2DED-4227-9D09-C5715870BB79}" dt="2024-03-17T14:43:29.657" v="900" actId="478"/>
          <ac:spMkLst>
            <pc:docMk/>
            <pc:sldMk cId="772879481" sldId="2007578779"/>
            <ac:spMk id="6" creationId="{54164E49-2E31-4DC2-20F0-AE8DAB5529AC}"/>
          </ac:spMkLst>
        </pc:spChg>
        <pc:spChg chg="del">
          <ac:chgData name="Filip Elland" userId="a37b833f-36e8-467c-a19b-be81a73e95f5" providerId="ADAL" clId="{DE497F31-2DED-4227-9D09-C5715870BB79}" dt="2024-03-17T14:43:29.657" v="900" actId="478"/>
          <ac:spMkLst>
            <pc:docMk/>
            <pc:sldMk cId="772879481" sldId="2007578779"/>
            <ac:spMk id="7" creationId="{2102A636-66D5-3B07-1072-31138B8B1524}"/>
          </ac:spMkLst>
        </pc:spChg>
        <pc:spChg chg="del">
          <ac:chgData name="Filip Elland" userId="a37b833f-36e8-467c-a19b-be81a73e95f5" providerId="ADAL" clId="{DE497F31-2DED-4227-9D09-C5715870BB79}" dt="2024-03-17T14:43:29.657" v="900" actId="478"/>
          <ac:spMkLst>
            <pc:docMk/>
            <pc:sldMk cId="772879481" sldId="2007578779"/>
            <ac:spMk id="8" creationId="{862E5560-72EA-F5A4-CA07-9BA33CFB6534}"/>
          </ac:spMkLst>
        </pc:spChg>
        <pc:spChg chg="del">
          <ac:chgData name="Filip Elland" userId="a37b833f-36e8-467c-a19b-be81a73e95f5" providerId="ADAL" clId="{DE497F31-2DED-4227-9D09-C5715870BB79}" dt="2024-03-17T14:43:29.657" v="900" actId="478"/>
          <ac:spMkLst>
            <pc:docMk/>
            <pc:sldMk cId="772879481" sldId="2007578779"/>
            <ac:spMk id="9" creationId="{9E59FC85-48FA-4982-76EC-1AC94C9B6727}"/>
          </ac:spMkLst>
        </pc:spChg>
        <pc:spChg chg="del">
          <ac:chgData name="Filip Elland" userId="a37b833f-36e8-467c-a19b-be81a73e95f5" providerId="ADAL" clId="{DE497F31-2DED-4227-9D09-C5715870BB79}" dt="2024-03-17T14:43:29.657" v="900" actId="478"/>
          <ac:spMkLst>
            <pc:docMk/>
            <pc:sldMk cId="772879481" sldId="2007578779"/>
            <ac:spMk id="10" creationId="{79837F36-896A-25C6-6531-3D8EE9491A94}"/>
          </ac:spMkLst>
        </pc:spChg>
        <pc:spChg chg="del">
          <ac:chgData name="Filip Elland" userId="a37b833f-36e8-467c-a19b-be81a73e95f5" providerId="ADAL" clId="{DE497F31-2DED-4227-9D09-C5715870BB79}" dt="2024-03-17T14:43:29.657" v="900" actId="478"/>
          <ac:spMkLst>
            <pc:docMk/>
            <pc:sldMk cId="772879481" sldId="2007578779"/>
            <ac:spMk id="11" creationId="{CD0D048A-F863-CA81-7A88-E21F9ED8984E}"/>
          </ac:spMkLst>
        </pc:spChg>
        <pc:spChg chg="del">
          <ac:chgData name="Filip Elland" userId="a37b833f-36e8-467c-a19b-be81a73e95f5" providerId="ADAL" clId="{DE497F31-2DED-4227-9D09-C5715870BB79}" dt="2024-03-17T14:43:29.657" v="900" actId="478"/>
          <ac:spMkLst>
            <pc:docMk/>
            <pc:sldMk cId="772879481" sldId="2007578779"/>
            <ac:spMk id="12" creationId="{F0190021-0B5A-4335-3F3A-B765F784BBB0}"/>
          </ac:spMkLst>
        </pc:spChg>
        <pc:spChg chg="add del mod">
          <ac:chgData name="Filip Elland" userId="a37b833f-36e8-467c-a19b-be81a73e95f5" providerId="ADAL" clId="{DE497F31-2DED-4227-9D09-C5715870BB79}" dt="2024-03-17T14:43:32.799" v="901" actId="478"/>
          <ac:spMkLst>
            <pc:docMk/>
            <pc:sldMk cId="772879481" sldId="2007578779"/>
            <ac:spMk id="15" creationId="{581145B4-FDC1-5023-14FD-897D468FF66F}"/>
          </ac:spMkLst>
        </pc:spChg>
        <pc:spChg chg="add mod">
          <ac:chgData name="Filip Elland" userId="a37b833f-36e8-467c-a19b-be81a73e95f5" providerId="ADAL" clId="{DE497F31-2DED-4227-9D09-C5715870BB79}" dt="2024-03-17T14:43:38.886" v="902"/>
          <ac:spMkLst>
            <pc:docMk/>
            <pc:sldMk cId="772879481" sldId="2007578779"/>
            <ac:spMk id="16" creationId="{08781301-4872-3ED2-450C-384C9DE5A9A6}"/>
          </ac:spMkLst>
        </pc:spChg>
        <pc:spChg chg="add del mod">
          <ac:chgData name="Filip Elland" userId="a37b833f-36e8-467c-a19b-be81a73e95f5" providerId="ADAL" clId="{DE497F31-2DED-4227-9D09-C5715870BB79}" dt="2024-03-17T14:43:42.614" v="903" actId="478"/>
          <ac:spMkLst>
            <pc:docMk/>
            <pc:sldMk cId="772879481" sldId="2007578779"/>
            <ac:spMk id="17" creationId="{A149512B-A02A-52D5-E7DE-FDD9A9D80857}"/>
          </ac:spMkLst>
        </pc:spChg>
        <pc:spChg chg="add mod">
          <ac:chgData name="Filip Elland" userId="a37b833f-36e8-467c-a19b-be81a73e95f5" providerId="ADAL" clId="{DE497F31-2DED-4227-9D09-C5715870BB79}" dt="2024-03-17T14:43:38.886" v="902"/>
          <ac:spMkLst>
            <pc:docMk/>
            <pc:sldMk cId="772879481" sldId="2007578779"/>
            <ac:spMk id="18" creationId="{E940E093-2E52-F668-D591-DDC73441943D}"/>
          </ac:spMkLst>
        </pc:spChg>
        <pc:spChg chg="add mod">
          <ac:chgData name="Filip Elland" userId="a37b833f-36e8-467c-a19b-be81a73e95f5" providerId="ADAL" clId="{DE497F31-2DED-4227-9D09-C5715870BB79}" dt="2024-03-17T14:43:38.886" v="902"/>
          <ac:spMkLst>
            <pc:docMk/>
            <pc:sldMk cId="772879481" sldId="2007578779"/>
            <ac:spMk id="19" creationId="{ECA21A3B-C3F5-938B-D2C3-CB39F8722CB8}"/>
          </ac:spMkLst>
        </pc:spChg>
        <pc:spChg chg="add mod">
          <ac:chgData name="Filip Elland" userId="a37b833f-36e8-467c-a19b-be81a73e95f5" providerId="ADAL" clId="{DE497F31-2DED-4227-9D09-C5715870BB79}" dt="2024-03-17T14:43:38.886" v="902"/>
          <ac:spMkLst>
            <pc:docMk/>
            <pc:sldMk cId="772879481" sldId="2007578779"/>
            <ac:spMk id="20" creationId="{728B1626-E36F-8FE9-FD9F-6F8B74DF8CF9}"/>
          </ac:spMkLst>
        </pc:spChg>
        <pc:spChg chg="add mod">
          <ac:chgData name="Filip Elland" userId="a37b833f-36e8-467c-a19b-be81a73e95f5" providerId="ADAL" clId="{DE497F31-2DED-4227-9D09-C5715870BB79}" dt="2024-03-17T14:43:38.886" v="902"/>
          <ac:spMkLst>
            <pc:docMk/>
            <pc:sldMk cId="772879481" sldId="2007578779"/>
            <ac:spMk id="21" creationId="{7C236E77-AE6C-17C6-4479-B11935B4E748}"/>
          </ac:spMkLst>
        </pc:spChg>
        <pc:spChg chg="add mod">
          <ac:chgData name="Filip Elland" userId="a37b833f-36e8-467c-a19b-be81a73e95f5" providerId="ADAL" clId="{DE497F31-2DED-4227-9D09-C5715870BB79}" dt="2024-03-17T14:43:38.886" v="902"/>
          <ac:spMkLst>
            <pc:docMk/>
            <pc:sldMk cId="772879481" sldId="2007578779"/>
            <ac:spMk id="22" creationId="{098046C9-010A-BCBF-6B30-210E0DF39789}"/>
          </ac:spMkLst>
        </pc:spChg>
        <pc:spChg chg="add mod">
          <ac:chgData name="Filip Elland" userId="a37b833f-36e8-467c-a19b-be81a73e95f5" providerId="ADAL" clId="{DE497F31-2DED-4227-9D09-C5715870BB79}" dt="2024-03-17T14:43:38.886" v="902"/>
          <ac:spMkLst>
            <pc:docMk/>
            <pc:sldMk cId="772879481" sldId="2007578779"/>
            <ac:spMk id="23" creationId="{14E985EF-EA84-9B53-2F84-063FCB16B0FF}"/>
          </ac:spMkLst>
        </pc:spChg>
        <pc:spChg chg="add mod">
          <ac:chgData name="Filip Elland" userId="a37b833f-36e8-467c-a19b-be81a73e95f5" providerId="ADAL" clId="{DE497F31-2DED-4227-9D09-C5715870BB79}" dt="2024-03-17T14:43:38.886" v="902"/>
          <ac:spMkLst>
            <pc:docMk/>
            <pc:sldMk cId="772879481" sldId="2007578779"/>
            <ac:spMk id="24" creationId="{ECB5E13D-882F-9402-0B3E-1A21B19EDAB2}"/>
          </ac:spMkLst>
        </pc:spChg>
        <pc:spChg chg="add mod">
          <ac:chgData name="Filip Elland" userId="a37b833f-36e8-467c-a19b-be81a73e95f5" providerId="ADAL" clId="{DE497F31-2DED-4227-9D09-C5715870BB79}" dt="2024-03-17T14:43:38.886" v="902"/>
          <ac:spMkLst>
            <pc:docMk/>
            <pc:sldMk cId="772879481" sldId="2007578779"/>
            <ac:spMk id="25" creationId="{7F659BAF-95B1-BB26-F423-D09ACF3B2774}"/>
          </ac:spMkLst>
        </pc:spChg>
        <pc:spChg chg="add mod">
          <ac:chgData name="Filip Elland" userId="a37b833f-36e8-467c-a19b-be81a73e95f5" providerId="ADAL" clId="{DE497F31-2DED-4227-9D09-C5715870BB79}" dt="2024-03-17T14:47:34.808" v="990" actId="1035"/>
          <ac:spMkLst>
            <pc:docMk/>
            <pc:sldMk cId="772879481" sldId="2007578779"/>
            <ac:spMk id="26" creationId="{781C22AB-B4E5-F63E-3D7F-558CF2AA9942}"/>
          </ac:spMkLst>
        </pc:spChg>
        <pc:spChg chg="add mod">
          <ac:chgData name="Filip Elland" userId="a37b833f-36e8-467c-a19b-be81a73e95f5" providerId="ADAL" clId="{DE497F31-2DED-4227-9D09-C5715870BB79}" dt="2024-03-17T14:47:34.808" v="990" actId="1035"/>
          <ac:spMkLst>
            <pc:docMk/>
            <pc:sldMk cId="772879481" sldId="2007578779"/>
            <ac:spMk id="27" creationId="{4223D276-0045-0047-3E9D-D947CA774E10}"/>
          </ac:spMkLst>
        </pc:spChg>
        <pc:spChg chg="add mod">
          <ac:chgData name="Filip Elland" userId="a37b833f-36e8-467c-a19b-be81a73e95f5" providerId="ADAL" clId="{DE497F31-2DED-4227-9D09-C5715870BB79}" dt="2024-03-17T14:47:34.808" v="990" actId="1035"/>
          <ac:spMkLst>
            <pc:docMk/>
            <pc:sldMk cId="772879481" sldId="2007578779"/>
            <ac:spMk id="28" creationId="{483A1AA5-D464-E181-1414-FCE3FB46D529}"/>
          </ac:spMkLst>
        </pc:spChg>
        <pc:spChg chg="add mod">
          <ac:chgData name="Filip Elland" userId="a37b833f-36e8-467c-a19b-be81a73e95f5" providerId="ADAL" clId="{DE497F31-2DED-4227-9D09-C5715870BB79}" dt="2024-03-17T14:43:38.886" v="902"/>
          <ac:spMkLst>
            <pc:docMk/>
            <pc:sldMk cId="772879481" sldId="2007578779"/>
            <ac:spMk id="29" creationId="{E96EAFF9-A5F9-056A-0DBA-AB89AF1BC8BB}"/>
          </ac:spMkLst>
        </pc:spChg>
        <pc:spChg chg="add mod">
          <ac:chgData name="Filip Elland" userId="a37b833f-36e8-467c-a19b-be81a73e95f5" providerId="ADAL" clId="{DE497F31-2DED-4227-9D09-C5715870BB79}" dt="2024-03-17T14:43:38.886" v="902"/>
          <ac:spMkLst>
            <pc:docMk/>
            <pc:sldMk cId="772879481" sldId="2007578779"/>
            <ac:spMk id="30" creationId="{A819A8B7-344A-746A-E6E7-08C731CEEB21}"/>
          </ac:spMkLst>
        </pc:spChg>
        <pc:spChg chg="add mod">
          <ac:chgData name="Filip Elland" userId="a37b833f-36e8-467c-a19b-be81a73e95f5" providerId="ADAL" clId="{DE497F31-2DED-4227-9D09-C5715870BB79}" dt="2024-03-17T14:43:38.886" v="902"/>
          <ac:spMkLst>
            <pc:docMk/>
            <pc:sldMk cId="772879481" sldId="2007578779"/>
            <ac:spMk id="31" creationId="{43531887-C1FC-10CF-D26E-2349C7DBD8B2}"/>
          </ac:spMkLst>
        </pc:spChg>
        <pc:spChg chg="add mod">
          <ac:chgData name="Filip Elland" userId="a37b833f-36e8-467c-a19b-be81a73e95f5" providerId="ADAL" clId="{DE497F31-2DED-4227-9D09-C5715870BB79}" dt="2024-03-17T14:43:38.886" v="902"/>
          <ac:spMkLst>
            <pc:docMk/>
            <pc:sldMk cId="772879481" sldId="2007578779"/>
            <ac:spMk id="32" creationId="{1532CCE1-41F7-568B-BB15-B32F54DD7EAF}"/>
          </ac:spMkLst>
        </pc:spChg>
        <pc:spChg chg="add mod">
          <ac:chgData name="Filip Elland" userId="a37b833f-36e8-467c-a19b-be81a73e95f5" providerId="ADAL" clId="{DE497F31-2DED-4227-9D09-C5715870BB79}" dt="2024-03-17T14:43:38.886" v="902"/>
          <ac:spMkLst>
            <pc:docMk/>
            <pc:sldMk cId="772879481" sldId="2007578779"/>
            <ac:spMk id="33" creationId="{E47DE12A-FD25-A6B4-782A-D0BA9A7A470A}"/>
          </ac:spMkLst>
        </pc:spChg>
        <pc:spChg chg="add mod">
          <ac:chgData name="Filip Elland" userId="a37b833f-36e8-467c-a19b-be81a73e95f5" providerId="ADAL" clId="{DE497F31-2DED-4227-9D09-C5715870BB79}" dt="2024-03-17T14:43:38.886" v="902"/>
          <ac:spMkLst>
            <pc:docMk/>
            <pc:sldMk cId="772879481" sldId="2007578779"/>
            <ac:spMk id="34" creationId="{2477862C-9B7E-77DB-8B50-6B6631BA7A67}"/>
          </ac:spMkLst>
        </pc:spChg>
        <pc:spChg chg="add mod">
          <ac:chgData name="Filip Elland" userId="a37b833f-36e8-467c-a19b-be81a73e95f5" providerId="ADAL" clId="{DE497F31-2DED-4227-9D09-C5715870BB79}" dt="2024-03-17T14:43:38.886" v="902"/>
          <ac:spMkLst>
            <pc:docMk/>
            <pc:sldMk cId="772879481" sldId="2007578779"/>
            <ac:spMk id="35" creationId="{3453B0E1-0686-A458-31C9-D2660C9CBAAD}"/>
          </ac:spMkLst>
        </pc:spChg>
        <pc:spChg chg="add mod">
          <ac:chgData name="Filip Elland" userId="a37b833f-36e8-467c-a19b-be81a73e95f5" providerId="ADAL" clId="{DE497F31-2DED-4227-9D09-C5715870BB79}" dt="2024-03-17T14:43:38.886" v="902"/>
          <ac:spMkLst>
            <pc:docMk/>
            <pc:sldMk cId="772879481" sldId="2007578779"/>
            <ac:spMk id="36" creationId="{7F1DB00E-61FE-6294-C59B-32B58AE7B837}"/>
          </ac:spMkLst>
        </pc:spChg>
        <pc:spChg chg="add mod">
          <ac:chgData name="Filip Elland" userId="a37b833f-36e8-467c-a19b-be81a73e95f5" providerId="ADAL" clId="{DE497F31-2DED-4227-9D09-C5715870BB79}" dt="2024-03-17T14:43:38.886" v="902"/>
          <ac:spMkLst>
            <pc:docMk/>
            <pc:sldMk cId="772879481" sldId="2007578779"/>
            <ac:spMk id="37" creationId="{9394EBE6-D66D-F658-1F76-A09A1A918877}"/>
          </ac:spMkLst>
        </pc:spChg>
        <pc:spChg chg="add mod">
          <ac:chgData name="Filip Elland" userId="a37b833f-36e8-467c-a19b-be81a73e95f5" providerId="ADAL" clId="{DE497F31-2DED-4227-9D09-C5715870BB79}" dt="2024-03-17T14:43:38.886" v="902"/>
          <ac:spMkLst>
            <pc:docMk/>
            <pc:sldMk cId="772879481" sldId="2007578779"/>
            <ac:spMk id="38" creationId="{F7CEF5B7-1A57-0FA9-910C-92D5ED86DCF6}"/>
          </ac:spMkLst>
        </pc:spChg>
        <pc:spChg chg="add mod">
          <ac:chgData name="Filip Elland" userId="a37b833f-36e8-467c-a19b-be81a73e95f5" providerId="ADAL" clId="{DE497F31-2DED-4227-9D09-C5715870BB79}" dt="2024-03-17T14:43:38.886" v="902"/>
          <ac:spMkLst>
            <pc:docMk/>
            <pc:sldMk cId="772879481" sldId="2007578779"/>
            <ac:spMk id="39" creationId="{931AA240-74E6-ED75-1F32-766E41BE80ED}"/>
          </ac:spMkLst>
        </pc:spChg>
        <pc:spChg chg="add mod">
          <ac:chgData name="Filip Elland" userId="a37b833f-36e8-467c-a19b-be81a73e95f5" providerId="ADAL" clId="{DE497F31-2DED-4227-9D09-C5715870BB79}" dt="2024-03-17T14:43:38.886" v="902"/>
          <ac:spMkLst>
            <pc:docMk/>
            <pc:sldMk cId="772879481" sldId="2007578779"/>
            <ac:spMk id="40" creationId="{F784C3C4-3307-5D66-80E1-331FB03632C8}"/>
          </ac:spMkLst>
        </pc:spChg>
        <pc:spChg chg="add mod">
          <ac:chgData name="Filip Elland" userId="a37b833f-36e8-467c-a19b-be81a73e95f5" providerId="ADAL" clId="{DE497F31-2DED-4227-9D09-C5715870BB79}" dt="2024-03-17T14:43:38.886" v="902"/>
          <ac:spMkLst>
            <pc:docMk/>
            <pc:sldMk cId="772879481" sldId="2007578779"/>
            <ac:spMk id="43" creationId="{B19FEBC6-39E5-0ED0-AC56-2333F58F8A92}"/>
          </ac:spMkLst>
        </pc:spChg>
        <pc:spChg chg="add del mod">
          <ac:chgData name="Filip Elland" userId="a37b833f-36e8-467c-a19b-be81a73e95f5" providerId="ADAL" clId="{DE497F31-2DED-4227-9D09-C5715870BB79}" dt="2024-03-17T18:18:13.667" v="1218" actId="478"/>
          <ac:spMkLst>
            <pc:docMk/>
            <pc:sldMk cId="772879481" sldId="2007578779"/>
            <ac:spMk id="44" creationId="{790D5182-2530-C4B8-0C6A-8406F7596E92}"/>
          </ac:spMkLst>
        </pc:spChg>
        <pc:picChg chg="del">
          <ac:chgData name="Filip Elland" userId="a37b833f-36e8-467c-a19b-be81a73e95f5" providerId="ADAL" clId="{DE497F31-2DED-4227-9D09-C5715870BB79}" dt="2024-03-17T14:43:29.657" v="900" actId="478"/>
          <ac:picMkLst>
            <pc:docMk/>
            <pc:sldMk cId="772879481" sldId="2007578779"/>
            <ac:picMk id="14" creationId="{39ED961C-4E8A-4A41-591D-CB9BF238EAAE}"/>
          </ac:picMkLst>
        </pc:picChg>
        <pc:cxnChg chg="add mod">
          <ac:chgData name="Filip Elland" userId="a37b833f-36e8-467c-a19b-be81a73e95f5" providerId="ADAL" clId="{DE497F31-2DED-4227-9D09-C5715870BB79}" dt="2024-03-17T14:43:38.886" v="902"/>
          <ac:cxnSpMkLst>
            <pc:docMk/>
            <pc:sldMk cId="772879481" sldId="2007578779"/>
            <ac:cxnSpMk id="41" creationId="{86B2EA2A-E72B-6A2D-F31F-31227320CBF2}"/>
          </ac:cxnSpMkLst>
        </pc:cxnChg>
        <pc:cxnChg chg="add mod">
          <ac:chgData name="Filip Elland" userId="a37b833f-36e8-467c-a19b-be81a73e95f5" providerId="ADAL" clId="{DE497F31-2DED-4227-9D09-C5715870BB79}" dt="2024-03-17T14:43:38.886" v="902"/>
          <ac:cxnSpMkLst>
            <pc:docMk/>
            <pc:sldMk cId="772879481" sldId="2007578779"/>
            <ac:cxnSpMk id="42" creationId="{2D1211C7-DD4F-72B6-C124-EE0565F6E2EE}"/>
          </ac:cxnSpMkLst>
        </pc:cxnChg>
      </pc:sldChg>
      <pc:sldChg chg="modSp add del mod">
        <pc:chgData name="Filip Elland" userId="a37b833f-36e8-467c-a19b-be81a73e95f5" providerId="ADAL" clId="{DE497F31-2DED-4227-9D09-C5715870BB79}" dt="2024-03-18T07:21:20.830" v="1397" actId="47"/>
        <pc:sldMkLst>
          <pc:docMk/>
          <pc:sldMk cId="1766540685" sldId="2007578780"/>
        </pc:sldMkLst>
        <pc:spChg chg="mod">
          <ac:chgData name="Filip Elland" userId="a37b833f-36e8-467c-a19b-be81a73e95f5" providerId="ADAL" clId="{DE497F31-2DED-4227-9D09-C5715870BB79}" dt="2024-03-17T18:36:58.092" v="1221" actId="27636"/>
          <ac:spMkLst>
            <pc:docMk/>
            <pc:sldMk cId="1766540685" sldId="2007578780"/>
            <ac:spMk id="3" creationId="{F325CA1C-1B90-DFF0-F04D-44F036CE7561}"/>
          </ac:spMkLst>
        </pc:spChg>
      </pc:sldChg>
      <pc:sldChg chg="addSp delSp modSp new mod ord modClrScheme chgLayout">
        <pc:chgData name="Filip Elland" userId="a37b833f-36e8-467c-a19b-be81a73e95f5" providerId="ADAL" clId="{DE497F31-2DED-4227-9D09-C5715870BB79}" dt="2024-03-19T13:19:28.146" v="1570"/>
        <pc:sldMkLst>
          <pc:docMk/>
          <pc:sldMk cId="2790179994" sldId="2007578780"/>
        </pc:sldMkLst>
        <pc:spChg chg="mod ord modVis">
          <ac:chgData name="Filip Elland" userId="a37b833f-36e8-467c-a19b-be81a73e95f5" providerId="ADAL" clId="{DE497F31-2DED-4227-9D09-C5715870BB79}" dt="2024-03-19T13:11:52.398" v="1465" actId="26606"/>
          <ac:spMkLst>
            <pc:docMk/>
            <pc:sldMk cId="2790179994" sldId="2007578780"/>
            <ac:spMk id="2" creationId="{667E7FC5-8659-2695-3E6C-BDC864A63E43}"/>
          </ac:spMkLst>
        </pc:spChg>
        <pc:spChg chg="add mod">
          <ac:chgData name="Filip Elland" userId="a37b833f-36e8-467c-a19b-be81a73e95f5" providerId="ADAL" clId="{DE497F31-2DED-4227-9D09-C5715870BB79}" dt="2024-03-19T13:13:43.399" v="1513" actId="14100"/>
          <ac:spMkLst>
            <pc:docMk/>
            <pc:sldMk cId="2790179994" sldId="2007578780"/>
            <ac:spMk id="3" creationId="{2357CD16-B6FE-D354-7082-B31762C69F28}"/>
          </ac:spMkLst>
        </pc:spChg>
        <pc:spChg chg="add del">
          <ac:chgData name="Filip Elland" userId="a37b833f-36e8-467c-a19b-be81a73e95f5" providerId="ADAL" clId="{DE497F31-2DED-4227-9D09-C5715870BB79}" dt="2024-03-19T13:14:31.893" v="1517" actId="22"/>
          <ac:spMkLst>
            <pc:docMk/>
            <pc:sldMk cId="2790179994" sldId="2007578780"/>
            <ac:spMk id="5" creationId="{70E858C1-EEFF-3024-0521-4A99B261F0AF}"/>
          </ac:spMkLst>
        </pc:spChg>
        <pc:picChg chg="add del mod">
          <ac:chgData name="Filip Elland" userId="a37b833f-36e8-467c-a19b-be81a73e95f5" providerId="ADAL" clId="{DE497F31-2DED-4227-9D09-C5715870BB79}" dt="2024-03-19T13:15:12.795" v="1523" actId="21"/>
          <ac:picMkLst>
            <pc:docMk/>
            <pc:sldMk cId="2790179994" sldId="2007578780"/>
            <ac:picMk id="6" creationId="{AB4C8C67-02CB-9ECC-2366-F75442FB7475}"/>
          </ac:picMkLst>
        </pc:picChg>
        <pc:picChg chg="add mod">
          <ac:chgData name="Filip Elland" userId="a37b833f-36e8-467c-a19b-be81a73e95f5" providerId="ADAL" clId="{DE497F31-2DED-4227-9D09-C5715870BB79}" dt="2024-03-19T13:11:52.398" v="1465" actId="26606"/>
          <ac:picMkLst>
            <pc:docMk/>
            <pc:sldMk cId="2790179994" sldId="2007578780"/>
            <ac:picMk id="1026" creationId="{43449502-D472-7AB2-6692-580484E04765}"/>
          </ac:picMkLst>
        </pc:picChg>
        <pc:picChg chg="add mod">
          <ac:chgData name="Filip Elland" userId="a37b833f-36e8-467c-a19b-be81a73e95f5" providerId="ADAL" clId="{DE497F31-2DED-4227-9D09-C5715870BB79}" dt="2024-03-19T13:13:51.954" v="1515" actId="1076"/>
          <ac:picMkLst>
            <pc:docMk/>
            <pc:sldMk cId="2790179994" sldId="2007578780"/>
            <ac:picMk id="1028" creationId="{C558B56A-184F-A40A-C151-E532988A1DED}"/>
          </ac:picMkLst>
        </pc:picChg>
        <pc:picChg chg="add del mod">
          <ac:chgData name="Filip Elland" userId="a37b833f-36e8-467c-a19b-be81a73e95f5" providerId="ADAL" clId="{DE497F31-2DED-4227-9D09-C5715870BB79}" dt="2024-03-19T13:14:51.686" v="1521" actId="21"/>
          <ac:picMkLst>
            <pc:docMk/>
            <pc:sldMk cId="2790179994" sldId="2007578780"/>
            <ac:picMk id="1030" creationId="{AB4C8C67-02CB-9ECC-2366-F75442FB7475}"/>
          </ac:picMkLst>
        </pc:picChg>
        <pc:picChg chg="add del mod">
          <ac:chgData name="Filip Elland" userId="a37b833f-36e8-467c-a19b-be81a73e95f5" providerId="ADAL" clId="{DE497F31-2DED-4227-9D09-C5715870BB79}" dt="2024-03-19T13:16:12.343" v="1529" actId="478"/>
          <ac:picMkLst>
            <pc:docMk/>
            <pc:sldMk cId="2790179994" sldId="2007578780"/>
            <ac:picMk id="1032" creationId="{63A74D13-55C2-4FCC-CC45-60F1E6E7F074}"/>
          </ac:picMkLst>
        </pc:picChg>
        <pc:picChg chg="add del mod">
          <ac:chgData name="Filip Elland" userId="a37b833f-36e8-467c-a19b-be81a73e95f5" providerId="ADAL" clId="{DE497F31-2DED-4227-9D09-C5715870BB79}" dt="2024-03-19T13:17:52.771" v="1549" actId="478"/>
          <ac:picMkLst>
            <pc:docMk/>
            <pc:sldMk cId="2790179994" sldId="2007578780"/>
            <ac:picMk id="1034" creationId="{9A903167-7369-3FC7-6B68-E47B22867A13}"/>
          </ac:picMkLst>
        </pc:picChg>
        <pc:picChg chg="add mod">
          <ac:chgData name="Filip Elland" userId="a37b833f-36e8-467c-a19b-be81a73e95f5" providerId="ADAL" clId="{DE497F31-2DED-4227-9D09-C5715870BB79}" dt="2024-03-19T13:18:10.831" v="1554" actId="1076"/>
          <ac:picMkLst>
            <pc:docMk/>
            <pc:sldMk cId="2790179994" sldId="2007578780"/>
            <ac:picMk id="1036" creationId="{96B5B893-712D-0827-C365-0A4650C3C2BE}"/>
          </ac:picMkLst>
        </pc:picChg>
        <pc:picChg chg="add del mod">
          <ac:chgData name="Filip Elland" userId="a37b833f-36e8-467c-a19b-be81a73e95f5" providerId="ADAL" clId="{DE497F31-2DED-4227-9D09-C5715870BB79}" dt="2024-03-19T13:17:27.812" v="1544" actId="478"/>
          <ac:picMkLst>
            <pc:docMk/>
            <pc:sldMk cId="2790179994" sldId="2007578780"/>
            <ac:picMk id="1038" creationId="{BDC8FA58-54CF-B45D-B770-10EA2C15B24A}"/>
          </ac:picMkLst>
        </pc:picChg>
        <pc:picChg chg="add mod">
          <ac:chgData name="Filip Elland" userId="a37b833f-36e8-467c-a19b-be81a73e95f5" providerId="ADAL" clId="{DE497F31-2DED-4227-9D09-C5715870BB79}" dt="2024-03-19T13:18:01.595" v="1551" actId="1076"/>
          <ac:picMkLst>
            <pc:docMk/>
            <pc:sldMk cId="2790179994" sldId="2007578780"/>
            <ac:picMk id="1040" creationId="{DD65E32A-96E9-924F-6135-577D9E9FFDA6}"/>
          </ac:picMkLst>
        </pc:picChg>
      </pc:sldChg>
      <pc:sldChg chg="addSp modSp new mod ord">
        <pc:chgData name="Filip Elland" userId="a37b833f-36e8-467c-a19b-be81a73e95f5" providerId="ADAL" clId="{DE497F31-2DED-4227-9D09-C5715870BB79}" dt="2024-03-19T13:23:21.115" v="1778"/>
        <pc:sldMkLst>
          <pc:docMk/>
          <pc:sldMk cId="3360207318" sldId="2007578781"/>
        </pc:sldMkLst>
        <pc:spChg chg="add mod">
          <ac:chgData name="Filip Elland" userId="a37b833f-36e8-467c-a19b-be81a73e95f5" providerId="ADAL" clId="{DE497F31-2DED-4227-9D09-C5715870BB79}" dt="2024-03-19T13:23:09.015" v="1776" actId="20577"/>
          <ac:spMkLst>
            <pc:docMk/>
            <pc:sldMk cId="3360207318" sldId="2007578781"/>
            <ac:spMk id="3" creationId="{5F6D826F-4FE1-D4D2-1F9C-0F4ED3E8C6AC}"/>
          </ac:spMkLst>
        </pc:spChg>
        <pc:picChg chg="add mod">
          <ac:chgData name="Filip Elland" userId="a37b833f-36e8-467c-a19b-be81a73e95f5" providerId="ADAL" clId="{DE497F31-2DED-4227-9D09-C5715870BB79}" dt="2024-03-19T13:22:26.159" v="1753" actId="1076"/>
          <ac:picMkLst>
            <pc:docMk/>
            <pc:sldMk cId="3360207318" sldId="2007578781"/>
            <ac:picMk id="2050" creationId="{DE6C0EEE-9380-422F-1899-F6EAE32F3168}"/>
          </ac:picMkLst>
        </pc:picChg>
      </pc:sldChg>
      <pc:sldChg chg="add del">
        <pc:chgData name="Filip Elland" userId="a37b833f-36e8-467c-a19b-be81a73e95f5" providerId="ADAL" clId="{DE497F31-2DED-4227-9D09-C5715870BB79}" dt="2024-03-11T13:11:40.439" v="1" actId="47"/>
        <pc:sldMkLst>
          <pc:docMk/>
          <pc:sldMk cId="3455104001" sldId="2007578816"/>
        </pc:sldMkLst>
      </pc:sldChg>
      <pc:sldMasterChg chg="delSldLayout">
        <pc:chgData name="Filip Elland" userId="a37b833f-36e8-467c-a19b-be81a73e95f5" providerId="ADAL" clId="{DE497F31-2DED-4227-9D09-C5715870BB79}" dt="2024-03-18T07:14:29.637" v="1251" actId="47"/>
        <pc:sldMasterMkLst>
          <pc:docMk/>
          <pc:sldMasterMk cId="3133800865" sldId="2147483648"/>
        </pc:sldMasterMkLst>
        <pc:sldLayoutChg chg="del">
          <pc:chgData name="Filip Elland" userId="a37b833f-36e8-467c-a19b-be81a73e95f5" providerId="ADAL" clId="{DE497F31-2DED-4227-9D09-C5715870BB79}" dt="2024-03-11T13:27:20.683" v="140" actId="47"/>
          <pc:sldLayoutMkLst>
            <pc:docMk/>
            <pc:sldMasterMk cId="3133800865" sldId="2147483648"/>
            <pc:sldLayoutMk cId="2003984992" sldId="2147483699"/>
          </pc:sldLayoutMkLst>
        </pc:sldLayoutChg>
        <pc:sldLayoutChg chg="del">
          <pc:chgData name="Filip Elland" userId="a37b833f-36e8-467c-a19b-be81a73e95f5" providerId="ADAL" clId="{DE497F31-2DED-4227-9D09-C5715870BB79}" dt="2024-03-18T07:14:29.637" v="1251" actId="47"/>
          <pc:sldLayoutMkLst>
            <pc:docMk/>
            <pc:sldMasterMk cId="3133800865" sldId="2147483648"/>
            <pc:sldLayoutMk cId="4278275076" sldId="214748369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strRef>
              <c:f>'Hållbarhet graf'!$C$58</c:f>
              <c:strCache>
                <c:ptCount val="1"/>
                <c:pt idx="0">
                  <c:v>No. Of Solar PV Systems</c:v>
                </c:pt>
              </c:strCache>
            </c:strRef>
          </c:tx>
          <c:spPr>
            <a:solidFill>
              <a:srgbClr val="000000"/>
            </a:solidFill>
            <a:ln>
              <a:noFill/>
            </a:ln>
            <a:effectLst/>
          </c:spPr>
          <c:invertIfNegative val="0"/>
          <c:cat>
            <c:numRef>
              <c:f>'Hållbarhet graf'!$B$59:$B$68</c:f>
              <c:numCache>
                <c:formatCode>0</c:formatCode>
                <c:ptCount val="10"/>
                <c:pt idx="0">
                  <c:v>2014</c:v>
                </c:pt>
                <c:pt idx="1">
                  <c:v>2015</c:v>
                </c:pt>
                <c:pt idx="2">
                  <c:v>2016</c:v>
                </c:pt>
                <c:pt idx="3">
                  <c:v>2017</c:v>
                </c:pt>
                <c:pt idx="4">
                  <c:v>2018</c:v>
                </c:pt>
                <c:pt idx="5">
                  <c:v>2019</c:v>
                </c:pt>
                <c:pt idx="6">
                  <c:v>2020</c:v>
                </c:pt>
                <c:pt idx="7">
                  <c:v>2021</c:v>
                </c:pt>
                <c:pt idx="8">
                  <c:v>2022</c:v>
                </c:pt>
                <c:pt idx="9" formatCode="General">
                  <c:v>2023</c:v>
                </c:pt>
              </c:numCache>
            </c:numRef>
          </c:cat>
          <c:val>
            <c:numRef>
              <c:f>'Hållbarhet graf'!$C$59:$C$68</c:f>
              <c:numCache>
                <c:formatCode>General</c:formatCode>
                <c:ptCount val="10"/>
                <c:pt idx="0">
                  <c:v>5</c:v>
                </c:pt>
                <c:pt idx="1">
                  <c:v>8</c:v>
                </c:pt>
                <c:pt idx="2">
                  <c:v>10</c:v>
                </c:pt>
                <c:pt idx="3">
                  <c:v>16</c:v>
                </c:pt>
                <c:pt idx="4">
                  <c:v>22</c:v>
                </c:pt>
                <c:pt idx="5">
                  <c:v>26</c:v>
                </c:pt>
                <c:pt idx="6">
                  <c:v>39</c:v>
                </c:pt>
                <c:pt idx="7">
                  <c:v>46</c:v>
                </c:pt>
                <c:pt idx="8">
                  <c:v>76</c:v>
                </c:pt>
                <c:pt idx="9">
                  <c:v>106</c:v>
                </c:pt>
              </c:numCache>
            </c:numRef>
          </c:val>
          <c:extLst xmlns:c15="http://schemas.microsoft.com/office/drawing/2012/chart">
            <c:ext xmlns:c16="http://schemas.microsoft.com/office/drawing/2014/chart" uri="{C3380CC4-5D6E-409C-BE32-E72D297353CC}">
              <c16:uniqueId val="{00000000-72B7-4977-8E22-DD9F94CA9B68}"/>
            </c:ext>
          </c:extLst>
        </c:ser>
        <c:dLbls>
          <c:showLegendKey val="0"/>
          <c:showVal val="0"/>
          <c:showCatName val="0"/>
          <c:showSerName val="0"/>
          <c:showPercent val="0"/>
          <c:showBubbleSize val="0"/>
        </c:dLbls>
        <c:gapWidth val="150"/>
        <c:axId val="35844943"/>
        <c:axId val="35848879"/>
      </c:barChart>
      <c:lineChart>
        <c:grouping val="stacked"/>
        <c:varyColors val="0"/>
        <c:ser>
          <c:idx val="1"/>
          <c:order val="2"/>
          <c:tx>
            <c:strRef>
              <c:f>'Hållbarhet graf'!$E$58</c:f>
              <c:strCache>
                <c:ptCount val="1"/>
                <c:pt idx="0">
                  <c:v>Target 100 on Solar</c:v>
                </c:pt>
              </c:strCache>
            </c:strRef>
          </c:tx>
          <c:spPr>
            <a:ln w="28575" cap="rnd">
              <a:solidFill>
                <a:srgbClr val="6441A0"/>
              </a:solidFill>
              <a:round/>
            </a:ln>
            <a:effectLst/>
          </c:spPr>
          <c:marker>
            <c:symbol val="none"/>
          </c:marker>
          <c:cat>
            <c:numRef>
              <c:f>'Hållbarhet graf'!$B$59:$B$68</c:f>
              <c:numCache>
                <c:formatCode>0</c:formatCode>
                <c:ptCount val="10"/>
                <c:pt idx="0">
                  <c:v>2014</c:v>
                </c:pt>
                <c:pt idx="1">
                  <c:v>2015</c:v>
                </c:pt>
                <c:pt idx="2">
                  <c:v>2016</c:v>
                </c:pt>
                <c:pt idx="3">
                  <c:v>2017</c:v>
                </c:pt>
                <c:pt idx="4">
                  <c:v>2018</c:v>
                </c:pt>
                <c:pt idx="5">
                  <c:v>2019</c:v>
                </c:pt>
                <c:pt idx="6">
                  <c:v>2020</c:v>
                </c:pt>
                <c:pt idx="7">
                  <c:v>2021</c:v>
                </c:pt>
                <c:pt idx="8">
                  <c:v>2022</c:v>
                </c:pt>
                <c:pt idx="9" formatCode="General">
                  <c:v>2023</c:v>
                </c:pt>
              </c:numCache>
            </c:numRef>
          </c:cat>
          <c:val>
            <c:numRef>
              <c:f>'Hållbarhet graf'!$E$59:$E$68</c:f>
              <c:numCache>
                <c:formatCode>General</c:formatCode>
                <c:ptCount val="10"/>
                <c:pt idx="0">
                  <c:v>100</c:v>
                </c:pt>
                <c:pt idx="1">
                  <c:v>100</c:v>
                </c:pt>
                <c:pt idx="2">
                  <c:v>100</c:v>
                </c:pt>
                <c:pt idx="3">
                  <c:v>100</c:v>
                </c:pt>
                <c:pt idx="4">
                  <c:v>100</c:v>
                </c:pt>
                <c:pt idx="5">
                  <c:v>100</c:v>
                </c:pt>
                <c:pt idx="6">
                  <c:v>100</c:v>
                </c:pt>
                <c:pt idx="7">
                  <c:v>100</c:v>
                </c:pt>
                <c:pt idx="8">
                  <c:v>100</c:v>
                </c:pt>
                <c:pt idx="9">
                  <c:v>100</c:v>
                </c:pt>
              </c:numCache>
            </c:numRef>
          </c:val>
          <c:smooth val="0"/>
          <c:extLst>
            <c:ext xmlns:c16="http://schemas.microsoft.com/office/drawing/2014/chart" uri="{C3380CC4-5D6E-409C-BE32-E72D297353CC}">
              <c16:uniqueId val="{00000001-72B7-4977-8E22-DD9F94CA9B68}"/>
            </c:ext>
          </c:extLst>
        </c:ser>
        <c:dLbls>
          <c:showLegendKey val="0"/>
          <c:showVal val="0"/>
          <c:showCatName val="0"/>
          <c:showSerName val="0"/>
          <c:showPercent val="0"/>
          <c:showBubbleSize val="0"/>
        </c:dLbls>
        <c:marker val="1"/>
        <c:smooth val="0"/>
        <c:axId val="35844943"/>
        <c:axId val="35848879"/>
      </c:lineChart>
      <c:lineChart>
        <c:grouping val="stacked"/>
        <c:varyColors val="0"/>
        <c:ser>
          <c:idx val="0"/>
          <c:order val="1"/>
          <c:tx>
            <c:strRef>
              <c:f>'Hållbarhet graf'!$D$58</c:f>
              <c:strCache>
                <c:ptCount val="1"/>
                <c:pt idx="0">
                  <c:v>Installed power, MW</c:v>
                </c:pt>
              </c:strCache>
            </c:strRef>
          </c:tx>
          <c:spPr>
            <a:ln w="28575" cap="rnd">
              <a:solidFill>
                <a:srgbClr val="008766"/>
              </a:solidFill>
              <a:round/>
            </a:ln>
            <a:effectLst/>
          </c:spPr>
          <c:marker>
            <c:symbol val="none"/>
          </c:marker>
          <c:cat>
            <c:numRef>
              <c:f>'Hållbarhet graf'!$B$59:$B$68</c:f>
              <c:numCache>
                <c:formatCode>0</c:formatCode>
                <c:ptCount val="10"/>
                <c:pt idx="0">
                  <c:v>2014</c:v>
                </c:pt>
                <c:pt idx="1">
                  <c:v>2015</c:v>
                </c:pt>
                <c:pt idx="2">
                  <c:v>2016</c:v>
                </c:pt>
                <c:pt idx="3">
                  <c:v>2017</c:v>
                </c:pt>
                <c:pt idx="4">
                  <c:v>2018</c:v>
                </c:pt>
                <c:pt idx="5">
                  <c:v>2019</c:v>
                </c:pt>
                <c:pt idx="6">
                  <c:v>2020</c:v>
                </c:pt>
                <c:pt idx="7">
                  <c:v>2021</c:v>
                </c:pt>
                <c:pt idx="8">
                  <c:v>2022</c:v>
                </c:pt>
                <c:pt idx="9" formatCode="General">
                  <c:v>2023</c:v>
                </c:pt>
              </c:numCache>
            </c:numRef>
          </c:cat>
          <c:val>
            <c:numRef>
              <c:f>'Hållbarhet graf'!$D$59:$D$68</c:f>
              <c:numCache>
                <c:formatCode>General</c:formatCode>
                <c:ptCount val="10"/>
                <c:pt idx="0">
                  <c:v>0</c:v>
                </c:pt>
                <c:pt idx="1">
                  <c:v>0.112</c:v>
                </c:pt>
                <c:pt idx="2">
                  <c:v>0.255</c:v>
                </c:pt>
                <c:pt idx="3">
                  <c:v>0.64700000000000002</c:v>
                </c:pt>
                <c:pt idx="4">
                  <c:v>1.2190000000000001</c:v>
                </c:pt>
                <c:pt idx="5">
                  <c:v>1.72</c:v>
                </c:pt>
                <c:pt idx="6">
                  <c:v>6.181</c:v>
                </c:pt>
                <c:pt idx="7">
                  <c:v>7.319</c:v>
                </c:pt>
                <c:pt idx="8">
                  <c:v>11.939</c:v>
                </c:pt>
                <c:pt idx="9">
                  <c:v>15.167999999999999</c:v>
                </c:pt>
              </c:numCache>
            </c:numRef>
          </c:val>
          <c:smooth val="0"/>
          <c:extLst>
            <c:ext xmlns:c16="http://schemas.microsoft.com/office/drawing/2014/chart" uri="{C3380CC4-5D6E-409C-BE32-E72D297353CC}">
              <c16:uniqueId val="{00000002-72B7-4977-8E22-DD9F94CA9B68}"/>
            </c:ext>
          </c:extLst>
        </c:ser>
        <c:dLbls>
          <c:showLegendKey val="0"/>
          <c:showVal val="0"/>
          <c:showCatName val="0"/>
          <c:showSerName val="0"/>
          <c:showPercent val="0"/>
          <c:showBubbleSize val="0"/>
        </c:dLbls>
        <c:marker val="1"/>
        <c:smooth val="0"/>
        <c:axId val="624543928"/>
        <c:axId val="624537448"/>
        <c:extLst/>
      </c:lineChart>
      <c:catAx>
        <c:axId val="35844943"/>
        <c:scaling>
          <c:orientation val="minMax"/>
        </c:scaling>
        <c:delete val="0"/>
        <c:axPos val="b"/>
        <c:numFmt formatCode="0"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sv-SE"/>
          </a:p>
        </c:txPr>
        <c:crossAx val="35848879"/>
        <c:crosses val="autoZero"/>
        <c:auto val="1"/>
        <c:lblAlgn val="ctr"/>
        <c:lblOffset val="100"/>
        <c:noMultiLvlLbl val="0"/>
      </c:catAx>
      <c:valAx>
        <c:axId val="35848879"/>
        <c:scaling>
          <c:orientation val="minMax"/>
          <c:max val="12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sv-SE"/>
          </a:p>
        </c:txPr>
        <c:crossAx val="35844943"/>
        <c:crosses val="autoZero"/>
        <c:crossBetween val="between"/>
        <c:majorUnit val="10"/>
      </c:valAx>
      <c:valAx>
        <c:axId val="624537448"/>
        <c:scaling>
          <c:orientation val="minMax"/>
          <c:max val="24"/>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sv-SE"/>
          </a:p>
        </c:txPr>
        <c:crossAx val="624543928"/>
        <c:crosses val="max"/>
        <c:crossBetween val="between"/>
        <c:majorUnit val="2"/>
      </c:valAx>
      <c:catAx>
        <c:axId val="624543928"/>
        <c:scaling>
          <c:orientation val="minMax"/>
        </c:scaling>
        <c:delete val="1"/>
        <c:axPos val="b"/>
        <c:numFmt formatCode="0" sourceLinked="1"/>
        <c:majorTickMark val="out"/>
        <c:minorTickMark val="none"/>
        <c:tickLblPos val="nextTo"/>
        <c:crossAx val="6245374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a:solidFill>
            <a:sysClr val="windowText" lastClr="000000"/>
          </a:solidFill>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6B6228-CAE2-E2AD-9994-EDACBE9554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A05B94F-AE08-4412-645F-6E600BBC60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0117AB-0071-4D99-8CF5-2FBED495DFF9}" type="datetimeFigureOut">
              <a:rPr lang="en-GB" smtClean="0"/>
              <a:t>16/04/2024</a:t>
            </a:fld>
            <a:endParaRPr lang="en-GB"/>
          </a:p>
        </p:txBody>
      </p:sp>
      <p:sp>
        <p:nvSpPr>
          <p:cNvPr id="4" name="Footer Placeholder 3">
            <a:extLst>
              <a:ext uri="{FF2B5EF4-FFF2-40B4-BE49-F238E27FC236}">
                <a16:creationId xmlns:a16="http://schemas.microsoft.com/office/drawing/2014/main" id="{F024545A-9817-68CE-0179-CED954B63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9BF9D5B-51FA-620B-2097-905323CFC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CA9D11-507D-4DBB-86D6-BB324D993900}" type="slidenum">
              <a:rPr lang="en-GB" smtClean="0"/>
              <a:t>‹#›</a:t>
            </a:fld>
            <a:endParaRPr lang="en-GB"/>
          </a:p>
        </p:txBody>
      </p:sp>
    </p:spTree>
    <p:extLst>
      <p:ext uri="{BB962C8B-B14F-4D97-AF65-F5344CB8AC3E}">
        <p14:creationId xmlns:p14="http://schemas.microsoft.com/office/powerpoint/2010/main" val="174989006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0C536-DD80-4DAF-A6A1-C97D4A5A1878}" type="datetimeFigureOut">
              <a:rPr lang="en-GB" smtClean="0"/>
              <a:t>16/04/2024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CA604C-544F-430A-8FB6-49B9717FE14F}" type="slidenum">
              <a:rPr lang="en-GB" smtClean="0"/>
              <a:t>‹#›</a:t>
            </a:fld>
            <a:endParaRPr lang="en-GB"/>
          </a:p>
        </p:txBody>
      </p:sp>
    </p:spTree>
    <p:extLst>
      <p:ext uri="{BB962C8B-B14F-4D97-AF65-F5344CB8AC3E}">
        <p14:creationId xmlns:p14="http://schemas.microsoft.com/office/powerpoint/2010/main" val="34127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CA604C-544F-430A-8FB6-49B9717FE14F}" type="slidenum">
              <a:rPr lang="en-GB" smtClean="0"/>
              <a:t>1</a:t>
            </a:fld>
            <a:endParaRPr lang="en-GB"/>
          </a:p>
        </p:txBody>
      </p:sp>
    </p:spTree>
    <p:extLst>
      <p:ext uri="{BB962C8B-B14F-4D97-AF65-F5344CB8AC3E}">
        <p14:creationId xmlns:p14="http://schemas.microsoft.com/office/powerpoint/2010/main" val="98247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gn="l" rtl="0">
              <a:lnSpc>
                <a:spcPct val="107000"/>
              </a:lnSpc>
              <a:buFont typeface="Symbol" panose="05050102010706020507" pitchFamily="18" charset="2"/>
              <a:buChar char=""/>
            </a:pP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We are a leader in the Nordic region, located in growth regions throughout; with our holdings in </a:t>
            </a:r>
            <a:r>
              <a:rPr lang="en-GB" sz="1200" b="0" i="0" u="none" baseline="0" dirty="0" err="1">
                <a:effectLst/>
                <a:latin typeface="Arial" panose="020B0604020202020204" pitchFamily="34" charset="0"/>
                <a:ea typeface="Calibri" panose="020F0502020204030204" pitchFamily="34" charset="0"/>
                <a:cs typeface="Arial" panose="020B0604020202020204" pitchFamily="34" charset="0"/>
              </a:rPr>
              <a:t>Entra</a:t>
            </a: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 we also have a presence in the Oslo region of Norway.</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800"/>
              </a:spcAft>
              <a:buFont typeface="Symbol" panose="05050102010706020507" pitchFamily="18" charset="2"/>
              <a:buChar char=""/>
            </a:pP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Altogether, our properties have a lettable area of 5.6 million square metres.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Platshållare för bildnummer 3"/>
          <p:cNvSpPr>
            <a:spLocks noGrp="1"/>
          </p:cNvSpPr>
          <p:nvPr>
            <p:ph type="sldNum" sz="quarter" idx="5"/>
          </p:nvPr>
        </p:nvSpPr>
        <p:spPr/>
        <p:txBody>
          <a:bodyPr/>
          <a:lstStyle/>
          <a:p>
            <a:fld id="{D3CA604C-544F-430A-8FB6-49B9717FE14F}" type="slidenum">
              <a:rPr lang="en-GB" smtClean="0"/>
              <a:t>2</a:t>
            </a:fld>
            <a:endParaRPr lang="en-GB"/>
          </a:p>
        </p:txBody>
      </p:sp>
    </p:spTree>
    <p:extLst>
      <p:ext uri="{BB962C8B-B14F-4D97-AF65-F5344CB8AC3E}">
        <p14:creationId xmlns:p14="http://schemas.microsoft.com/office/powerpoint/2010/main" val="125775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D3CA604C-544F-430A-8FB6-49B9717FE14F}" type="slidenum">
              <a:rPr lang="en-GB" smtClean="0"/>
              <a:t>3</a:t>
            </a:fld>
            <a:endParaRPr lang="en-GB"/>
          </a:p>
        </p:txBody>
      </p:sp>
    </p:spTree>
    <p:extLst>
      <p:ext uri="{BB962C8B-B14F-4D97-AF65-F5344CB8AC3E}">
        <p14:creationId xmlns:p14="http://schemas.microsoft.com/office/powerpoint/2010/main" val="1810126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lnSpc>
                <a:spcPct val="107000"/>
              </a:lnSpc>
              <a:spcAft>
                <a:spcPts val="800"/>
              </a:spcAft>
            </a:pP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Over time, Castellum will be the most sustainable commercial property company in the Nordic region and will actively promote sustainable development. This is the starting point of our sustainability strategy, “The sustainable city 2030”, which deals with how we can efficiently reduce our use of resources, how we can promote health and wellness, and ensure that we are conducting our operations responsibly.</a:t>
            </a:r>
          </a:p>
          <a:p>
            <a:pPr algn="l" rtl="0">
              <a:lnSpc>
                <a:spcPct val="107000"/>
              </a:lnSpc>
              <a:spcAft>
                <a:spcPts val="800"/>
              </a:spcAft>
            </a:pP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1" i="0" u="none" baseline="0" dirty="0">
                <a:effectLst/>
                <a:latin typeface="Arial" panose="020B0604020202020204" pitchFamily="34" charset="0"/>
                <a:ea typeface="Calibri" panose="020F0502020204030204" pitchFamily="34" charset="0"/>
                <a:cs typeface="Arial" panose="020B0604020202020204" pitchFamily="34" charset="0"/>
              </a:rPr>
              <a:t>The Planet:</a:t>
            </a: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 We will responsibly and efficiently reduce resource use and carbon emissions that cause global warming.</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1" i="0" u="none" baseline="0" dirty="0">
                <a:effectLst/>
                <a:latin typeface="Arial" panose="020B0604020202020204" pitchFamily="34" charset="0"/>
                <a:ea typeface="Calibri" panose="020F0502020204030204" pitchFamily="34" charset="0"/>
                <a:cs typeface="Arial" panose="020B0604020202020204" pitchFamily="34" charset="0"/>
              </a:rPr>
              <a:t>Future-Proofing:</a:t>
            </a:r>
            <a:r>
              <a:rPr lang="en-GB" sz="1200" b="0" i="0" u="none" baseline="0" dirty="0">
                <a:effectLst/>
                <a:latin typeface="Calibri" panose="020F0502020204030204" pitchFamily="34" charset="0"/>
                <a:ea typeface="Calibri" panose="020F0502020204030204" pitchFamily="34" charset="0"/>
                <a:cs typeface="Arial" panose="020B0604020202020204" pitchFamily="34" charset="0"/>
              </a:rPr>
              <a:t> </a:t>
            </a: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We will create a sustainable asset portfolio in a changing world.</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1" i="0" u="none" baseline="0" dirty="0">
                <a:effectLst/>
                <a:latin typeface="Arial" panose="020B0604020202020204" pitchFamily="34" charset="0"/>
                <a:ea typeface="Calibri" panose="020F0502020204030204" pitchFamily="34" charset="0"/>
                <a:cs typeface="Arial" panose="020B0604020202020204" pitchFamily="34" charset="0"/>
              </a:rPr>
              <a:t>Well-being:</a:t>
            </a: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 We will promote health, wellness and productivity.</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800"/>
              </a:spcAft>
              <a:buFont typeface="Symbol" panose="05050102010706020507" pitchFamily="18" charset="2"/>
              <a:buChar char=""/>
            </a:pPr>
            <a:r>
              <a:rPr lang="en-GB" sz="1200" b="1" i="0" u="none" baseline="0" dirty="0">
                <a:effectLst/>
                <a:latin typeface="Arial" panose="020B0604020202020204" pitchFamily="34" charset="0"/>
                <a:ea typeface="Calibri" panose="020F0502020204030204" pitchFamily="34" charset="0"/>
                <a:cs typeface="Arial" panose="020B0604020202020204" pitchFamily="34" charset="0"/>
              </a:rPr>
              <a:t>Social Responsibility:</a:t>
            </a: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 We will conduct business in a responsible manner in relation to the community as well as to our stakeholders.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gn="l" rtl="0">
              <a:lnSpc>
                <a:spcPct val="107000"/>
              </a:lnSpc>
              <a:spcAft>
                <a:spcPts val="800"/>
              </a:spcAft>
            </a:pPr>
            <a:r>
              <a:rPr lang="en-GB" sz="1200" b="0" i="0" u="none" strike="noStrike" baseline="0" dirty="0">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Platshållare för bildnummer 3"/>
          <p:cNvSpPr>
            <a:spLocks noGrp="1"/>
          </p:cNvSpPr>
          <p:nvPr>
            <p:ph type="sldNum" sz="quarter" idx="5"/>
          </p:nvPr>
        </p:nvSpPr>
        <p:spPr/>
        <p:txBody>
          <a:bodyPr/>
          <a:lstStyle/>
          <a:p>
            <a:fld id="{D3CA604C-544F-430A-8FB6-49B9717FE14F}" type="slidenum">
              <a:rPr lang="en-GB" smtClean="0"/>
              <a:t>8</a:t>
            </a:fld>
            <a:endParaRPr lang="en-GB"/>
          </a:p>
        </p:txBody>
      </p:sp>
    </p:spTree>
    <p:extLst>
      <p:ext uri="{BB962C8B-B14F-4D97-AF65-F5344CB8AC3E}">
        <p14:creationId xmlns:p14="http://schemas.microsoft.com/office/powerpoint/2010/main" val="216030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a:solidFill>
                  <a:schemeClr val="bg1"/>
                </a:solidFill>
                <a:latin typeface="+mj-lt"/>
              </a:rPr>
              <a:t>E.ON head office in Malmö</a:t>
            </a:r>
          </a:p>
          <a:p>
            <a:r>
              <a:rPr lang="en-GB" sz="1200">
                <a:solidFill>
                  <a:schemeClr val="bg1"/>
                </a:solidFill>
                <a:latin typeface="+mj-lt"/>
              </a:rPr>
              <a:t>BREEAM grade, Outstanding, WELL grade, Platinum. </a:t>
            </a:r>
          </a:p>
          <a:p>
            <a:r>
              <a:rPr lang="en-GB" sz="1200" err="1">
                <a:solidFill>
                  <a:schemeClr val="bg1"/>
                </a:solidFill>
                <a:latin typeface="+mj-lt"/>
              </a:rPr>
              <a:t>Primery</a:t>
            </a:r>
            <a:r>
              <a:rPr lang="en-GB" sz="1200">
                <a:solidFill>
                  <a:schemeClr val="bg1"/>
                </a:solidFill>
                <a:latin typeface="+mj-lt"/>
              </a:rPr>
              <a:t> energy de</a:t>
            </a:r>
            <a:r>
              <a:rPr lang="en-GB">
                <a:solidFill>
                  <a:schemeClr val="bg1"/>
                </a:solidFill>
                <a:latin typeface="+mj-lt"/>
              </a:rPr>
              <a:t>mand of 35 kWh/sqm, year (near zero energy building)</a:t>
            </a:r>
          </a:p>
          <a:p>
            <a:pPr marL="342900" lvl="0" indent="-342900" algn="l" rtl="0">
              <a:lnSpc>
                <a:spcPct val="107000"/>
              </a:lnSpc>
              <a:buFont typeface="Symbol" panose="05050102010706020507" pitchFamily="18" charset="2"/>
              <a:buChar char=""/>
            </a:pPr>
            <a:endParaRPr lang="en-GB" sz="12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An office building that, from a sustainability perspective, is extraordinary.</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100% renewable electricity.</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WELL and BREEAM certified at the highest level.</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Focus on health.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800"/>
              </a:spcAft>
              <a:buFont typeface="Symbol" panose="05050102010706020507" pitchFamily="18" charset="2"/>
              <a:buChar char=""/>
            </a:pPr>
            <a:r>
              <a:rPr lang="en-GB" sz="12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Roof terrace with outdoor office, meeting rooms, plant boxes, an outdoor gym, beehives and biotope roofs.</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a:p>
            <a:endParaRPr lang="en-GB"/>
          </a:p>
        </p:txBody>
      </p:sp>
      <p:sp>
        <p:nvSpPr>
          <p:cNvPr id="4" name="Platshållare för bildnummer 3"/>
          <p:cNvSpPr>
            <a:spLocks noGrp="1"/>
          </p:cNvSpPr>
          <p:nvPr>
            <p:ph type="sldNum" sz="quarter" idx="5"/>
          </p:nvPr>
        </p:nvSpPr>
        <p:spPr/>
        <p:txBody>
          <a:bodyPr/>
          <a:lstStyle/>
          <a:p>
            <a:fld id="{D3CA604C-544F-430A-8FB6-49B9717FE14F}" type="slidenum">
              <a:rPr lang="en-GB" smtClean="0"/>
              <a:t>9</a:t>
            </a:fld>
            <a:endParaRPr lang="en-GB"/>
          </a:p>
        </p:txBody>
      </p:sp>
    </p:spTree>
    <p:extLst>
      <p:ext uri="{BB962C8B-B14F-4D97-AF65-F5344CB8AC3E}">
        <p14:creationId xmlns:p14="http://schemas.microsoft.com/office/powerpoint/2010/main" val="729956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mj-lt"/>
              </a:rPr>
              <a:t>Third largest solar installation in the Nordic market on rooftop 2023. </a:t>
            </a:r>
            <a:r>
              <a:rPr lang="en-GB" sz="1200" dirty="0">
                <a:solidFill>
                  <a:schemeClr val="bg1"/>
                </a:solidFill>
                <a:latin typeface="+mj-lt"/>
              </a:rPr>
              <a:t>20 000 </a:t>
            </a:r>
            <a:r>
              <a:rPr lang="en-GB" sz="1200" dirty="0" err="1">
                <a:solidFill>
                  <a:schemeClr val="bg1"/>
                </a:solidFill>
                <a:latin typeface="+mj-lt"/>
              </a:rPr>
              <a:t>kvm</a:t>
            </a:r>
            <a:r>
              <a:rPr lang="en-GB" sz="1200" dirty="0">
                <a:solidFill>
                  <a:schemeClr val="bg1"/>
                </a:solidFill>
                <a:latin typeface="+mj-lt"/>
              </a:rPr>
              <a:t>, 4 254 panels, 1 800 kW</a:t>
            </a:r>
          </a:p>
          <a:p>
            <a:r>
              <a:rPr lang="sv-SE" dirty="0">
                <a:solidFill>
                  <a:schemeClr val="bg1"/>
                </a:solidFill>
                <a:latin typeface="+mj-lt"/>
              </a:rPr>
              <a:t>Castellum </a:t>
            </a:r>
            <a:r>
              <a:rPr lang="sv-SE" dirty="0" err="1">
                <a:solidFill>
                  <a:schemeClr val="bg1"/>
                </a:solidFill>
                <a:latin typeface="+mj-lt"/>
              </a:rPr>
              <a:t>installs</a:t>
            </a:r>
            <a:r>
              <a:rPr lang="sv-SE" dirty="0">
                <a:solidFill>
                  <a:schemeClr val="bg1"/>
                </a:solidFill>
                <a:latin typeface="+mj-lt"/>
              </a:rPr>
              <a:t> </a:t>
            </a:r>
            <a:r>
              <a:rPr lang="sv-SE" dirty="0" err="1">
                <a:solidFill>
                  <a:schemeClr val="bg1"/>
                </a:solidFill>
                <a:latin typeface="+mj-lt"/>
              </a:rPr>
              <a:t>battery</a:t>
            </a:r>
            <a:r>
              <a:rPr lang="sv-SE" dirty="0">
                <a:solidFill>
                  <a:schemeClr val="bg1"/>
                </a:solidFill>
                <a:latin typeface="+mj-lt"/>
              </a:rPr>
              <a:t> </a:t>
            </a:r>
            <a:r>
              <a:rPr lang="sv-SE" dirty="0" err="1">
                <a:solidFill>
                  <a:schemeClr val="bg1"/>
                </a:solidFill>
                <a:latin typeface="+mj-lt"/>
              </a:rPr>
              <a:t>storage</a:t>
            </a:r>
            <a:r>
              <a:rPr lang="sv-SE" dirty="0">
                <a:solidFill>
                  <a:schemeClr val="bg1"/>
                </a:solidFill>
                <a:latin typeface="+mj-lt"/>
              </a:rPr>
              <a:t> in Helsingborg and </a:t>
            </a:r>
            <a:r>
              <a:rPr lang="sv-SE" dirty="0" err="1">
                <a:solidFill>
                  <a:schemeClr val="bg1"/>
                </a:solidFill>
                <a:latin typeface="+mj-lt"/>
              </a:rPr>
              <a:t>enter</a:t>
            </a:r>
            <a:r>
              <a:rPr lang="sv-SE" dirty="0">
                <a:solidFill>
                  <a:schemeClr val="bg1"/>
                </a:solidFill>
                <a:latin typeface="+mj-lt"/>
              </a:rPr>
              <a:t> the </a:t>
            </a:r>
            <a:r>
              <a:rPr lang="sv-SE" dirty="0" err="1">
                <a:solidFill>
                  <a:schemeClr val="bg1"/>
                </a:solidFill>
                <a:latin typeface="+mj-lt"/>
              </a:rPr>
              <a:t>electricty</a:t>
            </a:r>
            <a:r>
              <a:rPr lang="sv-SE" dirty="0">
                <a:solidFill>
                  <a:schemeClr val="bg1"/>
                </a:solidFill>
                <a:latin typeface="+mj-lt"/>
              </a:rPr>
              <a:t> </a:t>
            </a:r>
            <a:r>
              <a:rPr lang="sv-SE" dirty="0" err="1">
                <a:solidFill>
                  <a:schemeClr val="bg1"/>
                </a:solidFill>
                <a:latin typeface="+mj-lt"/>
              </a:rPr>
              <a:t>flexibility</a:t>
            </a:r>
            <a:r>
              <a:rPr lang="sv-SE" dirty="0">
                <a:solidFill>
                  <a:schemeClr val="bg1"/>
                </a:solidFill>
                <a:latin typeface="+mj-lt"/>
              </a:rPr>
              <a:t> market.</a:t>
            </a:r>
          </a:p>
          <a:p>
            <a:r>
              <a:rPr lang="sv-SE" dirty="0" err="1">
                <a:solidFill>
                  <a:schemeClr val="bg1"/>
                </a:solidFill>
                <a:latin typeface="+mj-lt"/>
              </a:rPr>
              <a:t>Large</a:t>
            </a:r>
            <a:r>
              <a:rPr lang="sv-SE" dirty="0">
                <a:solidFill>
                  <a:schemeClr val="bg1"/>
                </a:solidFill>
                <a:latin typeface="+mj-lt"/>
              </a:rPr>
              <a:t> </a:t>
            </a:r>
            <a:r>
              <a:rPr lang="sv-SE" dirty="0" err="1">
                <a:solidFill>
                  <a:schemeClr val="bg1"/>
                </a:solidFill>
                <a:latin typeface="+mj-lt"/>
              </a:rPr>
              <a:t>battery</a:t>
            </a:r>
            <a:r>
              <a:rPr lang="sv-SE" dirty="0">
                <a:solidFill>
                  <a:schemeClr val="bg1"/>
                </a:solidFill>
                <a:latin typeface="+mj-lt"/>
              </a:rPr>
              <a:t> </a:t>
            </a:r>
            <a:r>
              <a:rPr lang="sv-SE" dirty="0" err="1">
                <a:solidFill>
                  <a:schemeClr val="bg1"/>
                </a:solidFill>
                <a:latin typeface="+mj-lt"/>
              </a:rPr>
              <a:t>of</a:t>
            </a:r>
            <a:r>
              <a:rPr lang="sv-SE" dirty="0">
                <a:solidFill>
                  <a:schemeClr val="bg1"/>
                </a:solidFill>
                <a:latin typeface="+mj-lt"/>
              </a:rPr>
              <a:t> 430 kW and </a:t>
            </a:r>
            <a:r>
              <a:rPr lang="sv-SE" dirty="0" err="1">
                <a:solidFill>
                  <a:schemeClr val="bg1"/>
                </a:solidFill>
                <a:latin typeface="+mj-lt"/>
              </a:rPr>
              <a:t>weights</a:t>
            </a:r>
            <a:r>
              <a:rPr lang="sv-SE" dirty="0">
                <a:solidFill>
                  <a:schemeClr val="bg1"/>
                </a:solidFill>
                <a:latin typeface="+mj-lt"/>
              </a:rPr>
              <a:t> 6 </a:t>
            </a:r>
            <a:r>
              <a:rPr lang="sv-SE" dirty="0" err="1">
                <a:solidFill>
                  <a:schemeClr val="bg1"/>
                </a:solidFill>
                <a:latin typeface="+mj-lt"/>
              </a:rPr>
              <a:t>tonnes</a:t>
            </a:r>
            <a:endParaRPr lang="sv-SE" dirty="0">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mj-lt"/>
            </a:endParaRPr>
          </a:p>
          <a:p>
            <a:endParaRPr lang="en-GB" dirty="0"/>
          </a:p>
        </p:txBody>
      </p:sp>
      <p:sp>
        <p:nvSpPr>
          <p:cNvPr id="4" name="Platshållare för bildnummer 3"/>
          <p:cNvSpPr>
            <a:spLocks noGrp="1"/>
          </p:cNvSpPr>
          <p:nvPr>
            <p:ph type="sldNum" sz="quarter" idx="5"/>
          </p:nvPr>
        </p:nvSpPr>
        <p:spPr/>
        <p:txBody>
          <a:bodyPr/>
          <a:lstStyle/>
          <a:p>
            <a:fld id="{D3CA604C-544F-430A-8FB6-49B9717FE14F}" type="slidenum">
              <a:rPr lang="en-GB" smtClean="0"/>
              <a:t>10</a:t>
            </a:fld>
            <a:endParaRPr lang="en-GB"/>
          </a:p>
        </p:txBody>
      </p:sp>
    </p:spTree>
    <p:extLst>
      <p:ext uri="{BB962C8B-B14F-4D97-AF65-F5344CB8AC3E}">
        <p14:creationId xmlns:p14="http://schemas.microsoft.com/office/powerpoint/2010/main" val="335132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lnSpc>
                <a:spcPct val="107000"/>
              </a:lnSpc>
              <a:spcAft>
                <a:spcPts val="800"/>
              </a:spcAft>
            </a:pP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Castellum is building new offices for </a:t>
            </a:r>
            <a:r>
              <a:rPr lang="en-GB" sz="1200" b="1" i="0" u="none" baseline="0" dirty="0" err="1">
                <a:effectLst/>
                <a:latin typeface="Arial" panose="020B0604020202020204" pitchFamily="34" charset="0"/>
                <a:ea typeface="Calibri" panose="020F0502020204030204" pitchFamily="34" charset="0"/>
                <a:cs typeface="Arial" panose="020B0604020202020204" pitchFamily="34" charset="0"/>
              </a:rPr>
              <a:t>Northvolt</a:t>
            </a:r>
            <a:r>
              <a:rPr lang="en-GB" sz="1200" b="1" i="0" u="none" baseline="0" dirty="0">
                <a:effectLst/>
                <a:latin typeface="Arial" panose="020B0604020202020204" pitchFamily="34" charset="0"/>
                <a:ea typeface="Calibri" panose="020F0502020204030204" pitchFamily="34" charset="0"/>
                <a:cs typeface="Arial" panose="020B0604020202020204" pitchFamily="34" charset="0"/>
              </a:rPr>
              <a:t> in the </a:t>
            </a:r>
            <a:r>
              <a:rPr lang="en-GB" sz="1200" b="1" i="0" u="none" baseline="0" dirty="0" err="1">
                <a:effectLst/>
                <a:latin typeface="Arial" panose="020B0604020202020204" pitchFamily="34" charset="0"/>
                <a:ea typeface="Calibri" panose="020F0502020204030204" pitchFamily="34" charset="0"/>
                <a:cs typeface="Arial" panose="020B0604020202020204" pitchFamily="34" charset="0"/>
              </a:rPr>
              <a:t>Finslätten</a:t>
            </a:r>
            <a:r>
              <a:rPr lang="en-GB" sz="1200" b="1" i="0" u="none" baseline="0" dirty="0">
                <a:effectLst/>
                <a:latin typeface="Arial" panose="020B0604020202020204" pitchFamily="34" charset="0"/>
                <a:ea typeface="Calibri" panose="020F0502020204030204" pitchFamily="34" charset="0"/>
                <a:cs typeface="Arial" panose="020B0604020202020204" pitchFamily="34" charset="0"/>
              </a:rPr>
              <a:t> district of </a:t>
            </a:r>
            <a:r>
              <a:rPr lang="en-GB" sz="1200" b="1" i="0" u="none" baseline="0" dirty="0" err="1">
                <a:effectLst/>
                <a:latin typeface="Arial" panose="020B0604020202020204" pitchFamily="34" charset="0"/>
                <a:ea typeface="Calibri" panose="020F0502020204030204" pitchFamily="34" charset="0"/>
                <a:cs typeface="Arial" panose="020B0604020202020204" pitchFamily="34" charset="0"/>
              </a:rPr>
              <a:t>Västerås</a:t>
            </a:r>
            <a:r>
              <a:rPr lang="en-GB" sz="1200" b="1" i="0" u="none" baseline="0" dirty="0">
                <a:effectLst/>
                <a:latin typeface="Arial" panose="020B0604020202020204" pitchFamily="34" charset="0"/>
                <a:ea typeface="Calibri" panose="020F0502020204030204" pitchFamily="34" charset="0"/>
                <a:cs typeface="Arial" panose="020B0604020202020204" pitchFamily="34" charset="0"/>
              </a:rPr>
              <a:t>.</a:t>
            </a: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will be LEED Gold certified.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buFont typeface="Symbol" panose="05050102010706020507" pitchFamily="18" charset="2"/>
              <a:buChar char=""/>
            </a:pP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Near-zero carbon emissions.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rtl="0">
              <a:lnSpc>
                <a:spcPct val="107000"/>
              </a:lnSpc>
              <a:spcAft>
                <a:spcPts val="800"/>
              </a:spcAft>
              <a:buFont typeface="Symbol" panose="05050102010706020507" pitchFamily="18" charset="2"/>
              <a:buChar char=""/>
            </a:pPr>
            <a:r>
              <a:rPr lang="en-GB" sz="1200" b="0" i="0" u="none" baseline="0" dirty="0">
                <a:effectLst/>
                <a:latin typeface="Arial" panose="020B0604020202020204" pitchFamily="34" charset="0"/>
                <a:ea typeface="Calibri" panose="020F0502020204030204" pitchFamily="34" charset="0"/>
                <a:cs typeface="Arial" panose="020B0604020202020204" pitchFamily="34" charset="0"/>
              </a:rPr>
              <a:t>Symbiotic building.</a:t>
            </a:r>
            <a:endParaRPr lang="en-GB" dirty="0"/>
          </a:p>
          <a:p>
            <a:endParaRPr lang="en-GB" dirty="0"/>
          </a:p>
        </p:txBody>
      </p:sp>
      <p:sp>
        <p:nvSpPr>
          <p:cNvPr id="4" name="Platshållare för bildnummer 3"/>
          <p:cNvSpPr>
            <a:spLocks noGrp="1"/>
          </p:cNvSpPr>
          <p:nvPr>
            <p:ph type="sldNum" sz="quarter" idx="5"/>
          </p:nvPr>
        </p:nvSpPr>
        <p:spPr/>
        <p:txBody>
          <a:bodyPr/>
          <a:lstStyle/>
          <a:p>
            <a:fld id="{D3CA604C-544F-430A-8FB6-49B9717FE14F}" type="slidenum">
              <a:rPr lang="en-GB" smtClean="0"/>
              <a:t>11</a:t>
            </a:fld>
            <a:endParaRPr lang="en-GB" dirty="0"/>
          </a:p>
        </p:txBody>
      </p:sp>
    </p:spTree>
    <p:extLst>
      <p:ext uri="{BB962C8B-B14F-4D97-AF65-F5344CB8AC3E}">
        <p14:creationId xmlns:p14="http://schemas.microsoft.com/office/powerpoint/2010/main" val="360029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D3CA604C-544F-430A-8FB6-49B9717FE14F}" type="slidenum">
              <a:rPr lang="en-GB" smtClean="0"/>
              <a:t>14</a:t>
            </a:fld>
            <a:endParaRPr lang="en-GB"/>
          </a:p>
        </p:txBody>
      </p:sp>
    </p:spTree>
    <p:extLst>
      <p:ext uri="{BB962C8B-B14F-4D97-AF65-F5344CB8AC3E}">
        <p14:creationId xmlns:p14="http://schemas.microsoft.com/office/powerpoint/2010/main" val="330096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622772-2C0B-D5A4-A482-ABC36DF75F55}"/>
              </a:ext>
              <a:ext uri="{C183D7F6-B498-43B3-948B-1728B52AA6E4}">
                <adec:decorative xmlns:adec="http://schemas.microsoft.com/office/drawing/2017/decorative" val="1"/>
              </a:ext>
            </a:extLst>
          </p:cNvPr>
          <p:cNvSpPr/>
          <p:nvPr userDrawn="1"/>
        </p:nvSpPr>
        <p:spPr>
          <a:xfrm>
            <a:off x="0" y="3427200"/>
            <a:ext cx="6096000" cy="3430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60000" y="3744043"/>
            <a:ext cx="5376000" cy="736282"/>
          </a:xfrm>
        </p:spPr>
        <p:txBody>
          <a:bodyPr anchor="t" anchorCtr="0"/>
          <a:lstStyle>
            <a:lvl1pPr algn="l">
              <a:defRPr sz="3200">
                <a:solidFill>
                  <a:schemeClr val="accent3"/>
                </a:solidFill>
              </a:defRPr>
            </a:lvl1pPr>
          </a:lstStyle>
          <a:p>
            <a:r>
              <a:rPr lang="en-GB"/>
              <a:t>Click to add title</a:t>
            </a:r>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34308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pic>
        <p:nvPicPr>
          <p:cNvPr id="4" name="Bild 3">
            <a:extLst>
              <a:ext uri="{FF2B5EF4-FFF2-40B4-BE49-F238E27FC236}">
                <a16:creationId xmlns:a16="http://schemas.microsoft.com/office/drawing/2014/main" id="{42896E29-04A1-7632-B476-CA8ECD348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2372" y="5775665"/>
            <a:ext cx="937982" cy="720000"/>
          </a:xfrm>
          <a:prstGeom prst="rect">
            <a:avLst/>
          </a:prstGeom>
        </p:spPr>
      </p:pic>
      <p:sp>
        <p:nvSpPr>
          <p:cNvPr id="5" name="Subtitle 2">
            <a:extLst>
              <a:ext uri="{FF2B5EF4-FFF2-40B4-BE49-F238E27FC236}">
                <a16:creationId xmlns:a16="http://schemas.microsoft.com/office/drawing/2014/main" id="{9C51F343-4348-CD12-4EC4-E23B29A12810}"/>
              </a:ext>
            </a:extLst>
          </p:cNvPr>
          <p:cNvSpPr>
            <a:spLocks noGrp="1"/>
          </p:cNvSpPr>
          <p:nvPr>
            <p:ph type="subTitle" idx="1" hasCustomPrompt="1"/>
          </p:nvPr>
        </p:nvSpPr>
        <p:spPr>
          <a:xfrm>
            <a:off x="360000" y="5665151"/>
            <a:ext cx="5376000" cy="898932"/>
          </a:xfrm>
        </p:spPr>
        <p:txBody>
          <a:bodyPr anchor="b" anchorCtr="0"/>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 date and/or name</a:t>
            </a:r>
          </a:p>
        </p:txBody>
      </p:sp>
    </p:spTree>
    <p:extLst>
      <p:ext uri="{BB962C8B-B14F-4D97-AF65-F5344CB8AC3E}">
        <p14:creationId xmlns:p14="http://schemas.microsoft.com/office/powerpoint/2010/main" val="3995755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beige)">
    <p:bg>
      <p:bgPr>
        <a:solidFill>
          <a:srgbClr val="FAF0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4029-00FF-59BD-D1E5-1760EF29C757}"/>
              </a:ext>
            </a:extLst>
          </p:cNvPr>
          <p:cNvSpPr>
            <a:spLocks noGrp="1"/>
          </p:cNvSpPr>
          <p:nvPr>
            <p:ph type="title" hasCustomPrompt="1"/>
          </p:nvPr>
        </p:nvSpPr>
        <p:spPr>
          <a:xfrm>
            <a:off x="360000" y="302400"/>
            <a:ext cx="5598000" cy="961262"/>
          </a:xfrm>
        </p:spPr>
        <p:txBody>
          <a:bodyPr rIns="360000"/>
          <a:lstStyle>
            <a:lvl1pPr>
              <a:defRPr/>
            </a:lvl1pPr>
          </a:lstStyle>
          <a:p>
            <a:r>
              <a:rPr lang="en-GB"/>
              <a:t>Click to add title</a:t>
            </a:r>
          </a:p>
        </p:txBody>
      </p:sp>
      <p:sp>
        <p:nvSpPr>
          <p:cNvPr id="3" name="Content Placeholder 2">
            <a:extLst>
              <a:ext uri="{FF2B5EF4-FFF2-40B4-BE49-F238E27FC236}">
                <a16:creationId xmlns:a16="http://schemas.microsoft.com/office/drawing/2014/main" id="{72735454-2F70-A548-F64D-32940B124DA6}"/>
              </a:ext>
            </a:extLst>
          </p:cNvPr>
          <p:cNvSpPr>
            <a:spLocks noGrp="1"/>
          </p:cNvSpPr>
          <p:nvPr>
            <p:ph sz="half" idx="1" hasCustomPrompt="1"/>
          </p:nvPr>
        </p:nvSpPr>
        <p:spPr>
          <a:xfrm>
            <a:off x="359999" y="1692000"/>
            <a:ext cx="3628800" cy="4298400"/>
          </a:xfrm>
        </p:spPr>
        <p:txBody>
          <a:bodyPr rIns="360000"/>
          <a:lstStyle>
            <a:lvl1pPr>
              <a:defRPr sz="1600"/>
            </a:lvl1pPr>
            <a:lvl2pPr>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0E16FF-BDDA-DE2E-3EFE-FFFE402628C5}"/>
              </a:ext>
            </a:extLst>
          </p:cNvPr>
          <p:cNvSpPr>
            <a:spLocks noGrp="1"/>
          </p:cNvSpPr>
          <p:nvPr>
            <p:ph sz="half" idx="2" hasCustomPrompt="1"/>
          </p:nvPr>
        </p:nvSpPr>
        <p:spPr>
          <a:xfrm>
            <a:off x="4279226" y="1692000"/>
            <a:ext cx="3628800" cy="4298400"/>
          </a:xfrm>
        </p:spPr>
        <p:txBody>
          <a:bodyPr rIns="360000"/>
          <a:lstStyle>
            <a:lvl1pPr>
              <a:defRPr sz="1600"/>
            </a:lvl1pPr>
            <a:lvl2pPr>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3" name="Content Placeholder 3">
            <a:extLst>
              <a:ext uri="{FF2B5EF4-FFF2-40B4-BE49-F238E27FC236}">
                <a16:creationId xmlns:a16="http://schemas.microsoft.com/office/drawing/2014/main" id="{07A71120-60E6-11F3-9879-C37C4BDC9B9F}"/>
              </a:ext>
            </a:extLst>
          </p:cNvPr>
          <p:cNvSpPr>
            <a:spLocks noGrp="1"/>
          </p:cNvSpPr>
          <p:nvPr>
            <p:ph sz="half" idx="13" hasCustomPrompt="1"/>
          </p:nvPr>
        </p:nvSpPr>
        <p:spPr>
          <a:xfrm>
            <a:off x="8198453" y="1692000"/>
            <a:ext cx="3628800" cy="4298400"/>
          </a:xfrm>
        </p:spPr>
        <p:txBody>
          <a:bodyPr rIns="360000"/>
          <a:lstStyle>
            <a:lvl1pPr>
              <a:defRPr sz="1600"/>
            </a:lvl1pPr>
            <a:lvl2pPr>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A19726A-731C-F2D7-ECD9-9394343A5DA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6" name="Footer Placeholder 5">
            <a:extLst>
              <a:ext uri="{FF2B5EF4-FFF2-40B4-BE49-F238E27FC236}">
                <a16:creationId xmlns:a16="http://schemas.microsoft.com/office/drawing/2014/main" id="{A89DBF3E-4DED-9CA1-12F5-D7D9DDC9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7" name="Slide Number Placeholder 6">
            <a:extLst>
              <a:ext uri="{FF2B5EF4-FFF2-40B4-BE49-F238E27FC236}">
                <a16:creationId xmlns:a16="http://schemas.microsoft.com/office/drawing/2014/main" id="{EAF136B6-9034-B491-9112-C55C7AE7D7FE}"/>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Tree>
    <p:extLst>
      <p:ext uri="{BB962C8B-B14F-4D97-AF65-F5344CB8AC3E}">
        <p14:creationId xmlns:p14="http://schemas.microsoft.com/office/powerpoint/2010/main" val="408053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606F44-6FB7-2758-53C2-A95AC2AEF260}"/>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4" name="Footer Placeholder 3">
            <a:extLst>
              <a:ext uri="{FF2B5EF4-FFF2-40B4-BE49-F238E27FC236}">
                <a16:creationId xmlns:a16="http://schemas.microsoft.com/office/drawing/2014/main" id="{6ACC6707-5381-E6C6-56F5-6A1A11075265}"/>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5" name="Slide Number Placeholder 4">
            <a:extLst>
              <a:ext uri="{FF2B5EF4-FFF2-40B4-BE49-F238E27FC236}">
                <a16:creationId xmlns:a16="http://schemas.microsoft.com/office/drawing/2014/main" id="{5EAE2EEF-433A-DE17-4BF8-A46B94020933}"/>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
        <p:nvSpPr>
          <p:cNvPr id="6" name="Title 5">
            <a:extLst>
              <a:ext uri="{FF2B5EF4-FFF2-40B4-BE49-F238E27FC236}">
                <a16:creationId xmlns:a16="http://schemas.microsoft.com/office/drawing/2014/main" id="{C460C93C-A602-92EC-938B-262C3103402B}"/>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254962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EF924-FB6F-93C7-3D58-9E6902EAE924}"/>
              </a:ext>
            </a:extLst>
          </p:cNvPr>
          <p:cNvSpPr>
            <a:spLocks noGrp="1"/>
          </p:cNvSpPr>
          <p:nvPr>
            <p:ph type="dt" sz="half" idx="10"/>
          </p:nvPr>
        </p:nvSpPr>
        <p:spPr/>
        <p:txBody>
          <a:bodyPr/>
          <a:lstStyle/>
          <a:p>
            <a:r>
              <a:rPr lang="en-GB"/>
              <a:t>27/10/2023</a:t>
            </a:r>
          </a:p>
        </p:txBody>
      </p:sp>
      <p:sp>
        <p:nvSpPr>
          <p:cNvPr id="3" name="Footer Placeholder 2">
            <a:extLst>
              <a:ext uri="{FF2B5EF4-FFF2-40B4-BE49-F238E27FC236}">
                <a16:creationId xmlns:a16="http://schemas.microsoft.com/office/drawing/2014/main" id="{5192AF40-F771-1961-7DE9-066E86E6A8EB}"/>
              </a:ext>
            </a:extLst>
          </p:cNvPr>
          <p:cNvSpPr>
            <a:spLocks noGrp="1"/>
          </p:cNvSpPr>
          <p:nvPr>
            <p:ph type="ftr" sz="quarter" idx="11"/>
          </p:nvPr>
        </p:nvSpPr>
        <p:spPr/>
        <p:txBody>
          <a:bodyPr/>
          <a:lstStyle/>
          <a:p>
            <a:r>
              <a:rPr lang="en-GB"/>
              <a:t>Interim report January-September 2023</a:t>
            </a:r>
          </a:p>
        </p:txBody>
      </p:sp>
      <p:sp>
        <p:nvSpPr>
          <p:cNvPr id="4" name="Slide Number Placeholder 3">
            <a:extLst>
              <a:ext uri="{FF2B5EF4-FFF2-40B4-BE49-F238E27FC236}">
                <a16:creationId xmlns:a16="http://schemas.microsoft.com/office/drawing/2014/main" id="{757C8E08-CCAD-0966-29E6-10C2CA023F72}"/>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Tree>
    <p:extLst>
      <p:ext uri="{BB962C8B-B14F-4D97-AF65-F5344CB8AC3E}">
        <p14:creationId xmlns:p14="http://schemas.microsoft.com/office/powerpoint/2010/main" val="94417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C0111926-22AA-9DC2-5BE6-7B1857D34240}"/>
              </a:ext>
              <a:ext uri="{C183D7F6-B498-43B3-948B-1728B52AA6E4}">
                <adec:decorative xmlns:adec="http://schemas.microsoft.com/office/drawing/2017/decorative" val="1"/>
              </a:ext>
            </a:extLst>
          </p:cNvPr>
          <p:cNvSpPr>
            <a:spLocks noGrp="1"/>
          </p:cNvSpPr>
          <p:nvPr>
            <p:ph type="pic" sz="quarter" idx="14" hasCustomPrompt="1"/>
          </p:nvPr>
        </p:nvSpPr>
        <p:spPr>
          <a:xfrm>
            <a:off x="609600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4" name="Title 3">
            <a:extLst>
              <a:ext uri="{FF2B5EF4-FFF2-40B4-BE49-F238E27FC236}">
                <a16:creationId xmlns:a16="http://schemas.microsoft.com/office/drawing/2014/main" id="{89DAC37B-155C-5FA5-112A-22208EA700E0}"/>
              </a:ext>
            </a:extLst>
          </p:cNvPr>
          <p:cNvSpPr>
            <a:spLocks noGrp="1"/>
          </p:cNvSpPr>
          <p:nvPr>
            <p:ph type="title" hasCustomPrompt="1"/>
          </p:nvPr>
        </p:nvSpPr>
        <p:spPr/>
        <p:txBody>
          <a:bodyPr/>
          <a:lstStyle>
            <a:lvl1pPr>
              <a:defRPr/>
            </a:lvl1pPr>
          </a:lstStyle>
          <a:p>
            <a:r>
              <a:rPr lang="en-GB"/>
              <a:t>Click to add title</a:t>
            </a:r>
          </a:p>
        </p:txBody>
      </p:sp>
      <p:sp>
        <p:nvSpPr>
          <p:cNvPr id="3" name="Content Placeholder 2">
            <a:extLst>
              <a:ext uri="{FF2B5EF4-FFF2-40B4-BE49-F238E27FC236}">
                <a16:creationId xmlns:a16="http://schemas.microsoft.com/office/drawing/2014/main" id="{72735454-2F70-A548-F64D-32940B124DA6}"/>
              </a:ext>
            </a:extLst>
          </p:cNvPr>
          <p:cNvSpPr>
            <a:spLocks noGrp="1"/>
          </p:cNvSpPr>
          <p:nvPr>
            <p:ph sz="half" idx="1" hasCustomPrompt="1"/>
          </p:nvPr>
        </p:nvSpPr>
        <p:spPr>
          <a:xfrm>
            <a:off x="359999" y="1692000"/>
            <a:ext cx="5599475" cy="4298400"/>
          </a:xfrm>
        </p:spPr>
        <p:txBody>
          <a:bodyPr rIns="3600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A19726A-731C-F2D7-ECD9-9394343A5DA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6" name="Footer Placeholder 5">
            <a:extLst>
              <a:ext uri="{FF2B5EF4-FFF2-40B4-BE49-F238E27FC236}">
                <a16:creationId xmlns:a16="http://schemas.microsoft.com/office/drawing/2014/main" id="{A89DBF3E-4DED-9CA1-12F5-D7D9DDC9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7" name="Slide Number Placeholder 6">
            <a:extLst>
              <a:ext uri="{FF2B5EF4-FFF2-40B4-BE49-F238E27FC236}">
                <a16:creationId xmlns:a16="http://schemas.microsoft.com/office/drawing/2014/main" id="{EAF136B6-9034-B491-9112-C55C7AE7D7FE}"/>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Tree>
    <p:extLst>
      <p:ext uri="{BB962C8B-B14F-4D97-AF65-F5344CB8AC3E}">
        <p14:creationId xmlns:p14="http://schemas.microsoft.com/office/powerpoint/2010/main" val="3260546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5ED29C6E-CCAE-890E-5CC2-07F50810AF99}"/>
              </a:ext>
              <a:ext uri="{C183D7F6-B498-43B3-948B-1728B52AA6E4}">
                <adec:decorative xmlns:adec="http://schemas.microsoft.com/office/drawing/2017/decorative" val="1"/>
              </a:ext>
            </a:extLst>
          </p:cNvPr>
          <p:cNvSpPr>
            <a:spLocks noGrp="1"/>
          </p:cNvSpPr>
          <p:nvPr>
            <p:ph type="pic" sz="quarter" idx="14" hasCustomPrompt="1"/>
          </p:nvPr>
        </p:nvSpPr>
        <p:spPr>
          <a:xfrm>
            <a:off x="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2" name="Title 1">
            <a:extLst>
              <a:ext uri="{FF2B5EF4-FFF2-40B4-BE49-F238E27FC236}">
                <a16:creationId xmlns:a16="http://schemas.microsoft.com/office/drawing/2014/main" id="{751C70B7-BEB4-525F-EAFA-0C81DC4796A9}"/>
              </a:ext>
            </a:extLst>
          </p:cNvPr>
          <p:cNvSpPr>
            <a:spLocks noGrp="1"/>
          </p:cNvSpPr>
          <p:nvPr>
            <p:ph type="title" hasCustomPrompt="1"/>
          </p:nvPr>
        </p:nvSpPr>
        <p:spPr>
          <a:xfrm>
            <a:off x="6242400" y="302400"/>
            <a:ext cx="5600698" cy="961262"/>
          </a:xfrm>
        </p:spPr>
        <p:txBody>
          <a:bodyPr/>
          <a:lstStyle>
            <a:lvl1pPr>
              <a:defRPr/>
            </a:lvl1pPr>
          </a:lstStyle>
          <a:p>
            <a:r>
              <a:rPr lang="en-GB"/>
              <a:t>Click to add title</a:t>
            </a:r>
          </a:p>
        </p:txBody>
      </p:sp>
      <p:sp>
        <p:nvSpPr>
          <p:cNvPr id="10" name="Content Placeholder 9">
            <a:extLst>
              <a:ext uri="{FF2B5EF4-FFF2-40B4-BE49-F238E27FC236}">
                <a16:creationId xmlns:a16="http://schemas.microsoft.com/office/drawing/2014/main" id="{5BB8EA06-D144-6067-D70A-0548BAAD2322}"/>
              </a:ext>
            </a:extLst>
          </p:cNvPr>
          <p:cNvSpPr>
            <a:spLocks noGrp="1"/>
          </p:cNvSpPr>
          <p:nvPr>
            <p:ph sz="quarter" idx="13" hasCustomPrompt="1"/>
          </p:nvPr>
        </p:nvSpPr>
        <p:spPr>
          <a:xfrm>
            <a:off x="6242400" y="1690688"/>
            <a:ext cx="5600699" cy="4298400"/>
          </a:xfrm>
        </p:spPr>
        <p:txBody>
          <a:bodyPr/>
          <a:lstStyle>
            <a:lvl1pPr>
              <a:spcBef>
                <a:spcPts val="900"/>
              </a:spcBef>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38C64F8-8243-7CED-D4C9-DF691FCFB6F7}"/>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5" name="Footer Placeholder 4">
            <a:extLst>
              <a:ext uri="{FF2B5EF4-FFF2-40B4-BE49-F238E27FC236}">
                <a16:creationId xmlns:a16="http://schemas.microsoft.com/office/drawing/2014/main" id="{F71DAA94-9291-B78B-D4F6-62286B37AAF0}"/>
              </a:ext>
              <a:ext uri="{C183D7F6-B498-43B3-948B-1728B52AA6E4}">
                <adec:decorative xmlns:adec="http://schemas.microsoft.com/office/drawing/2017/decorative" val="1"/>
              </a:ext>
            </a:extLst>
          </p:cNvPr>
          <p:cNvSpPr>
            <a:spLocks noGrp="1"/>
          </p:cNvSpPr>
          <p:nvPr>
            <p:ph type="ftr" sz="quarter" idx="11"/>
          </p:nvPr>
        </p:nvSpPr>
        <p:spPr>
          <a:xfrm>
            <a:off x="1955416" y="6397600"/>
            <a:ext cx="3778160" cy="144000"/>
          </a:xfrm>
        </p:spPr>
        <p:txBody>
          <a:bodyPr/>
          <a:lstStyle/>
          <a:p>
            <a:r>
              <a:rPr lang="en-GB"/>
              <a:t>Interim report January-September 2023</a:t>
            </a:r>
          </a:p>
        </p:txBody>
      </p:sp>
      <p:sp>
        <p:nvSpPr>
          <p:cNvPr id="6" name="Slide Number Placeholder 5">
            <a:extLst>
              <a:ext uri="{FF2B5EF4-FFF2-40B4-BE49-F238E27FC236}">
                <a16:creationId xmlns:a16="http://schemas.microsoft.com/office/drawing/2014/main" id="{C6B3910E-DC20-6451-B1E5-D97700E20F47}"/>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Tree>
    <p:extLst>
      <p:ext uri="{BB962C8B-B14F-4D97-AF65-F5344CB8AC3E}">
        <p14:creationId xmlns:p14="http://schemas.microsoft.com/office/powerpoint/2010/main" val="3160626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C0111926-22AA-9DC2-5BE6-7B1857D34240}"/>
              </a:ext>
              <a:ext uri="{C183D7F6-B498-43B3-948B-1728B52AA6E4}">
                <adec:decorative xmlns:adec="http://schemas.microsoft.com/office/drawing/2017/decorative" val="1"/>
              </a:ext>
            </a:extLst>
          </p:cNvPr>
          <p:cNvSpPr>
            <a:spLocks noGrp="1"/>
          </p:cNvSpPr>
          <p:nvPr>
            <p:ph type="pic" sz="quarter" idx="14" hasCustomPrompt="1"/>
          </p:nvPr>
        </p:nvSpPr>
        <p:spPr>
          <a:xfrm>
            <a:off x="0" y="0"/>
            <a:ext cx="12192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Tree>
    <p:extLst>
      <p:ext uri="{BB962C8B-B14F-4D97-AF65-F5344CB8AC3E}">
        <p14:creationId xmlns:p14="http://schemas.microsoft.com/office/powerpoint/2010/main" val="3176501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nfographics">
    <p:spTree>
      <p:nvGrpSpPr>
        <p:cNvPr id="1" name=""/>
        <p:cNvGrpSpPr/>
        <p:nvPr/>
      </p:nvGrpSpPr>
      <p:grpSpPr>
        <a:xfrm>
          <a:off x="0" y="0"/>
          <a:ext cx="0" cy="0"/>
          <a:chOff x="0" y="0"/>
          <a:chExt cx="0" cy="0"/>
        </a:xfrm>
      </p:grpSpPr>
      <p:sp>
        <p:nvSpPr>
          <p:cNvPr id="2" name="ColorScheme">
            <a:extLst>
              <a:ext uri="{FF2B5EF4-FFF2-40B4-BE49-F238E27FC236}">
                <a16:creationId xmlns:a16="http://schemas.microsoft.com/office/drawing/2014/main" id="{AABC1354-3A7F-896B-4924-E5886C077554}"/>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89DAC37B-155C-5FA5-112A-22208EA700E0}"/>
              </a:ext>
            </a:extLst>
          </p:cNvPr>
          <p:cNvSpPr>
            <a:spLocks noGrp="1"/>
          </p:cNvSpPr>
          <p:nvPr>
            <p:ph type="title" hasCustomPrompt="1"/>
          </p:nvPr>
        </p:nvSpPr>
        <p:spPr>
          <a:xfrm>
            <a:off x="360000" y="302068"/>
            <a:ext cx="5599476" cy="961262"/>
          </a:xfrm>
        </p:spPr>
        <p:txBody>
          <a:bodyPr/>
          <a:lstStyle>
            <a:lvl1pPr>
              <a:defRPr baseline="0"/>
            </a:lvl1pPr>
          </a:lstStyle>
          <a:p>
            <a:r>
              <a:rPr lang="en-GB"/>
              <a:t>Click to add title</a:t>
            </a:r>
          </a:p>
        </p:txBody>
      </p:sp>
      <p:sp>
        <p:nvSpPr>
          <p:cNvPr id="3" name="Content Placeholder 2">
            <a:extLst>
              <a:ext uri="{FF2B5EF4-FFF2-40B4-BE49-F238E27FC236}">
                <a16:creationId xmlns:a16="http://schemas.microsoft.com/office/drawing/2014/main" id="{72735454-2F70-A548-F64D-32940B124DA6}"/>
              </a:ext>
            </a:extLst>
          </p:cNvPr>
          <p:cNvSpPr>
            <a:spLocks noGrp="1"/>
          </p:cNvSpPr>
          <p:nvPr>
            <p:ph sz="half" idx="1" hasCustomPrompt="1"/>
          </p:nvPr>
        </p:nvSpPr>
        <p:spPr>
          <a:xfrm>
            <a:off x="359999" y="1692000"/>
            <a:ext cx="5599475" cy="4298400"/>
          </a:xfrm>
        </p:spPr>
        <p:txBody>
          <a:bodyPr rIns="3600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A19726A-731C-F2D7-ECD9-9394343A5DA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6" name="Footer Placeholder 5">
            <a:extLst>
              <a:ext uri="{FF2B5EF4-FFF2-40B4-BE49-F238E27FC236}">
                <a16:creationId xmlns:a16="http://schemas.microsoft.com/office/drawing/2014/main" id="{A89DBF3E-4DED-9CA1-12F5-D7D9DDC9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7" name="Slide Number Placeholder 6">
            <a:extLst>
              <a:ext uri="{FF2B5EF4-FFF2-40B4-BE49-F238E27FC236}">
                <a16:creationId xmlns:a16="http://schemas.microsoft.com/office/drawing/2014/main" id="{EAF136B6-9034-B491-9112-C55C7AE7D7FE}"/>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
        <p:nvSpPr>
          <p:cNvPr id="9" name="Text Placeholder 8">
            <a:extLst>
              <a:ext uri="{FF2B5EF4-FFF2-40B4-BE49-F238E27FC236}">
                <a16:creationId xmlns:a16="http://schemas.microsoft.com/office/drawing/2014/main" id="{72C68AC0-00D8-1D9A-2414-CC089C954BAF}"/>
              </a:ext>
            </a:extLst>
          </p:cNvPr>
          <p:cNvSpPr>
            <a:spLocks noGrp="1"/>
          </p:cNvSpPr>
          <p:nvPr>
            <p:ph type="body" sz="quarter" idx="13" hasCustomPrompt="1"/>
          </p:nvPr>
        </p:nvSpPr>
        <p:spPr>
          <a:xfrm>
            <a:off x="6461760" y="302068"/>
            <a:ext cx="5370240" cy="961200"/>
          </a:xfrm>
        </p:spPr>
        <p:txBody>
          <a:bodyPr/>
          <a:lstStyle>
            <a:lvl1pPr marL="0" indent="0">
              <a:lnSpc>
                <a:spcPct val="90000"/>
              </a:lnSpc>
              <a:spcBef>
                <a:spcPts val="0"/>
              </a:spcBef>
              <a:buNone/>
              <a:defRPr sz="3200" spc="-100" baseline="0">
                <a:solidFill>
                  <a:schemeClr val="tx1"/>
                </a:solidFill>
              </a:defRPr>
            </a:lvl1pPr>
            <a:lvl2pPr marL="268287" indent="0">
              <a:buNone/>
              <a:defRPr/>
            </a:lvl2pPr>
            <a:lvl3pPr marL="447675" indent="0">
              <a:buNone/>
              <a:defRPr/>
            </a:lvl3pPr>
            <a:lvl4pPr marL="625475" indent="0">
              <a:buNone/>
              <a:defRPr/>
            </a:lvl4pPr>
            <a:lvl5pPr marL="804863" indent="0">
              <a:buNone/>
              <a:defRPr/>
            </a:lvl5pPr>
          </a:lstStyle>
          <a:p>
            <a:pPr lvl="0"/>
            <a:r>
              <a:rPr lang="en-GB"/>
              <a:t>Click to add text</a:t>
            </a:r>
          </a:p>
        </p:txBody>
      </p:sp>
      <p:sp>
        <p:nvSpPr>
          <p:cNvPr id="14" name="Text Placeholder 13">
            <a:extLst>
              <a:ext uri="{FF2B5EF4-FFF2-40B4-BE49-F238E27FC236}">
                <a16:creationId xmlns:a16="http://schemas.microsoft.com/office/drawing/2014/main" id="{4A7C4342-F054-89B8-8E26-416C413D48F8}"/>
              </a:ext>
            </a:extLst>
          </p:cNvPr>
          <p:cNvSpPr>
            <a:spLocks noGrp="1"/>
          </p:cNvSpPr>
          <p:nvPr>
            <p:ph type="body" sz="quarter" idx="14" hasCustomPrompt="1"/>
          </p:nvPr>
        </p:nvSpPr>
        <p:spPr>
          <a:xfrm>
            <a:off x="6461760" y="5144495"/>
            <a:ext cx="5369878" cy="1620000"/>
          </a:xfrm>
        </p:spPr>
        <p:txBody>
          <a:bodyPr anchor="b" anchorCtr="0"/>
          <a:lstStyle>
            <a:lvl1pPr marL="0" indent="0">
              <a:spcBef>
                <a:spcPts val="0"/>
              </a:spcBef>
              <a:buNone/>
              <a:defRPr sz="13000" spc="-100" baseline="0"/>
            </a:lvl1pPr>
          </a:lstStyle>
          <a:p>
            <a:pPr lvl="0"/>
            <a:r>
              <a:rPr lang="en-GB"/>
              <a:t>XX</a:t>
            </a:r>
          </a:p>
        </p:txBody>
      </p:sp>
    </p:spTree>
    <p:extLst>
      <p:ext uri="{BB962C8B-B14F-4D97-AF65-F5344CB8AC3E}">
        <p14:creationId xmlns:p14="http://schemas.microsoft.com/office/powerpoint/2010/main" val="369989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infographics">
    <p:spTree>
      <p:nvGrpSpPr>
        <p:cNvPr id="1" name=""/>
        <p:cNvGrpSpPr/>
        <p:nvPr/>
      </p:nvGrpSpPr>
      <p:grpSpPr>
        <a:xfrm>
          <a:off x="0" y="0"/>
          <a:ext cx="0" cy="0"/>
          <a:chOff x="0" y="0"/>
          <a:chExt cx="0" cy="0"/>
        </a:xfrm>
      </p:grpSpPr>
      <p:sp>
        <p:nvSpPr>
          <p:cNvPr id="2" name="ColorScheme">
            <a:extLst>
              <a:ext uri="{FF2B5EF4-FFF2-40B4-BE49-F238E27FC236}">
                <a16:creationId xmlns:a16="http://schemas.microsoft.com/office/drawing/2014/main" id="{AABC1354-3A7F-896B-4924-E5886C077554}"/>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7A19726A-731C-F2D7-ECD9-9394343A5DA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6" name="Footer Placeholder 5">
            <a:extLst>
              <a:ext uri="{FF2B5EF4-FFF2-40B4-BE49-F238E27FC236}">
                <a16:creationId xmlns:a16="http://schemas.microsoft.com/office/drawing/2014/main" id="{A89DBF3E-4DED-9CA1-12F5-D7D9DDC9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7" name="Slide Number Placeholder 6">
            <a:extLst>
              <a:ext uri="{FF2B5EF4-FFF2-40B4-BE49-F238E27FC236}">
                <a16:creationId xmlns:a16="http://schemas.microsoft.com/office/drawing/2014/main" id="{EAF136B6-9034-B491-9112-C55C7AE7D7FE}"/>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
        <p:nvSpPr>
          <p:cNvPr id="9" name="Text Placeholder 8">
            <a:extLst>
              <a:ext uri="{FF2B5EF4-FFF2-40B4-BE49-F238E27FC236}">
                <a16:creationId xmlns:a16="http://schemas.microsoft.com/office/drawing/2014/main" id="{72C68AC0-00D8-1D9A-2414-CC089C954BAF}"/>
              </a:ext>
            </a:extLst>
          </p:cNvPr>
          <p:cNvSpPr>
            <a:spLocks noGrp="1"/>
          </p:cNvSpPr>
          <p:nvPr>
            <p:ph type="body" sz="quarter" idx="13" hasCustomPrompt="1"/>
          </p:nvPr>
        </p:nvSpPr>
        <p:spPr>
          <a:xfrm>
            <a:off x="6461760" y="302068"/>
            <a:ext cx="5370240" cy="961200"/>
          </a:xfrm>
        </p:spPr>
        <p:txBody>
          <a:bodyPr/>
          <a:lstStyle>
            <a:lvl1pPr marL="0" indent="0">
              <a:lnSpc>
                <a:spcPct val="90000"/>
              </a:lnSpc>
              <a:spcBef>
                <a:spcPts val="0"/>
              </a:spcBef>
              <a:buNone/>
              <a:defRPr sz="3200" spc="-100" baseline="0">
                <a:solidFill>
                  <a:schemeClr val="tx1"/>
                </a:solidFill>
              </a:defRPr>
            </a:lvl1pPr>
            <a:lvl2pPr marL="268287" indent="0">
              <a:buNone/>
              <a:defRPr/>
            </a:lvl2pPr>
            <a:lvl3pPr marL="447675" indent="0">
              <a:buNone/>
              <a:defRPr/>
            </a:lvl3pPr>
            <a:lvl4pPr marL="625475" indent="0">
              <a:buNone/>
              <a:defRPr/>
            </a:lvl4pPr>
            <a:lvl5pPr marL="804863" indent="0">
              <a:buNone/>
              <a:defRPr/>
            </a:lvl5pPr>
          </a:lstStyle>
          <a:p>
            <a:pPr lvl="0"/>
            <a:r>
              <a:rPr lang="en-GB"/>
              <a:t>Click to add text</a:t>
            </a:r>
          </a:p>
        </p:txBody>
      </p:sp>
      <p:sp>
        <p:nvSpPr>
          <p:cNvPr id="14" name="Text Placeholder 13">
            <a:extLst>
              <a:ext uri="{FF2B5EF4-FFF2-40B4-BE49-F238E27FC236}">
                <a16:creationId xmlns:a16="http://schemas.microsoft.com/office/drawing/2014/main" id="{4A7C4342-F054-89B8-8E26-416C413D48F8}"/>
              </a:ext>
            </a:extLst>
          </p:cNvPr>
          <p:cNvSpPr>
            <a:spLocks noGrp="1"/>
          </p:cNvSpPr>
          <p:nvPr>
            <p:ph type="body" sz="quarter" idx="14" hasCustomPrompt="1"/>
          </p:nvPr>
        </p:nvSpPr>
        <p:spPr>
          <a:xfrm>
            <a:off x="6461760" y="5144495"/>
            <a:ext cx="5369878" cy="1620000"/>
          </a:xfrm>
        </p:spPr>
        <p:txBody>
          <a:bodyPr anchor="b" anchorCtr="0"/>
          <a:lstStyle>
            <a:lvl1pPr marL="0" indent="0">
              <a:spcBef>
                <a:spcPts val="0"/>
              </a:spcBef>
              <a:buNone/>
              <a:defRPr sz="13000" spc="-100" baseline="0"/>
            </a:lvl1pPr>
          </a:lstStyle>
          <a:p>
            <a:pPr lvl="0"/>
            <a:r>
              <a:rPr lang="en-GB"/>
              <a:t>XX</a:t>
            </a:r>
          </a:p>
        </p:txBody>
      </p:sp>
      <p:sp>
        <p:nvSpPr>
          <p:cNvPr id="8" name="Picture Placeholder 14">
            <a:extLst>
              <a:ext uri="{FF2B5EF4-FFF2-40B4-BE49-F238E27FC236}">
                <a16:creationId xmlns:a16="http://schemas.microsoft.com/office/drawing/2014/main" id="{9ED85A2B-EAFC-10FC-884E-43A9756C6C06}"/>
              </a:ext>
              <a:ext uri="{C183D7F6-B498-43B3-948B-1728B52AA6E4}">
                <adec:decorative xmlns:adec="http://schemas.microsoft.com/office/drawing/2017/decorative" val="1"/>
              </a:ext>
            </a:extLst>
          </p:cNvPr>
          <p:cNvSpPr>
            <a:spLocks noGrp="1"/>
          </p:cNvSpPr>
          <p:nvPr>
            <p:ph type="pic" sz="quarter" idx="15" hasCustomPrompt="1"/>
          </p:nvPr>
        </p:nvSpPr>
        <p:spPr>
          <a:xfrm>
            <a:off x="-2" y="0"/>
            <a:ext cx="60948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Tree>
    <p:extLst>
      <p:ext uri="{BB962C8B-B14F-4D97-AF65-F5344CB8AC3E}">
        <p14:creationId xmlns:p14="http://schemas.microsoft.com/office/powerpoint/2010/main" val="3522966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8" name="ColorScheme">
            <a:extLst>
              <a:ext uri="{FF2B5EF4-FFF2-40B4-BE49-F238E27FC236}">
                <a16:creationId xmlns:a16="http://schemas.microsoft.com/office/drawing/2014/main" id="{C67F0A97-9CD7-2282-1284-221FFFEB5E84}"/>
              </a:ext>
              <a:ext uri="{C183D7F6-B498-43B3-948B-1728B52AA6E4}">
                <adec:decorative xmlns:adec="http://schemas.microsoft.com/office/drawing/2017/decorative" val="1"/>
              </a:ext>
            </a:extLst>
          </p:cNvPr>
          <p:cNvSpPr/>
          <p:nvPr userDrawn="1"/>
        </p:nvSpPr>
        <p:spPr>
          <a:xfrm>
            <a:off x="0" y="0"/>
            <a:ext cx="3031588"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3AAAF40-394B-EB8B-7E59-7D9A2C4C8E86}"/>
              </a:ext>
              <a:ext uri="{C183D7F6-B498-43B3-948B-1728B52AA6E4}">
                <adec:decorative xmlns:adec="http://schemas.microsoft.com/office/drawing/2017/decorative" val="1"/>
              </a:ext>
            </a:extLst>
          </p:cNvPr>
          <p:cNvSpPr/>
          <p:nvPr userDrawn="1"/>
        </p:nvSpPr>
        <p:spPr>
          <a:xfrm>
            <a:off x="3038628" y="3429000"/>
            <a:ext cx="9159876" cy="3429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3275EDD0-F7DD-086C-9122-62313188CE6F}"/>
              </a:ext>
            </a:extLst>
          </p:cNvPr>
          <p:cNvSpPr>
            <a:spLocks noGrp="1"/>
          </p:cNvSpPr>
          <p:nvPr>
            <p:ph type="body" sz="quarter" idx="14" hasCustomPrompt="1"/>
          </p:nvPr>
        </p:nvSpPr>
        <p:spPr>
          <a:xfrm>
            <a:off x="3400413" y="3700463"/>
            <a:ext cx="7339012" cy="309562"/>
          </a:xfrm>
        </p:spPr>
        <p:txBody>
          <a:bodyPr anchor="b" anchorCtr="0"/>
          <a:lstStyle>
            <a:lvl1pPr marL="0" indent="0">
              <a:buNone/>
              <a:defRPr sz="10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add location</a:t>
            </a:r>
          </a:p>
        </p:txBody>
      </p:sp>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401133" y="4093701"/>
            <a:ext cx="7287491" cy="1498207"/>
          </a:xfrm>
        </p:spPr>
        <p:txBody>
          <a:bodyPr anchor="t" anchorCtr="0"/>
          <a:lstStyle>
            <a:lvl1pPr algn="l">
              <a:defRPr sz="4400" baseline="0">
                <a:solidFill>
                  <a:schemeClr val="tx2"/>
                </a:solidFill>
              </a:defRPr>
            </a:lvl1pPr>
          </a:lstStyle>
          <a:p>
            <a:r>
              <a:rPr lang="en-GB"/>
              <a:t>Click to add title</a:t>
            </a:r>
          </a:p>
        </p:txBody>
      </p:sp>
      <p:sp>
        <p:nvSpPr>
          <p:cNvPr id="3" name="Subtitle 2">
            <a:extLst>
              <a:ext uri="{FF2B5EF4-FFF2-40B4-BE49-F238E27FC236}">
                <a16:creationId xmlns:a16="http://schemas.microsoft.com/office/drawing/2014/main" id="{B4E769C2-22B1-4ED4-0407-41E3AD0A7B84}"/>
              </a:ext>
            </a:extLst>
          </p:cNvPr>
          <p:cNvSpPr>
            <a:spLocks noGrp="1"/>
          </p:cNvSpPr>
          <p:nvPr>
            <p:ph type="subTitle" idx="1" hasCustomPrompt="1"/>
          </p:nvPr>
        </p:nvSpPr>
        <p:spPr>
          <a:xfrm>
            <a:off x="3401133" y="6265968"/>
            <a:ext cx="7287491" cy="360000"/>
          </a:xfrm>
        </p:spPr>
        <p:txBody>
          <a:bodyPr anchor="ctr" anchorCtr="0"/>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subtitle/xx</a:t>
            </a:r>
          </a:p>
        </p:txBody>
      </p:sp>
      <p:sp>
        <p:nvSpPr>
          <p:cNvPr id="10" name="Picture Placeholder 9">
            <a:extLst>
              <a:ext uri="{FF2B5EF4-FFF2-40B4-BE49-F238E27FC236}">
                <a16:creationId xmlns:a16="http://schemas.microsoft.com/office/drawing/2014/main" id="{E424EFF3-8775-F8C3-4153-3E43DD294CBD}"/>
              </a:ext>
              <a:ext uri="{C183D7F6-B498-43B3-948B-1728B52AA6E4}">
                <adec:decorative xmlns:adec="http://schemas.microsoft.com/office/drawing/2017/decorative" val="1"/>
              </a:ext>
            </a:extLst>
          </p:cNvPr>
          <p:cNvSpPr>
            <a:spLocks noGrp="1"/>
          </p:cNvSpPr>
          <p:nvPr>
            <p:ph type="pic" sz="quarter" idx="13" hasCustomPrompt="1"/>
          </p:nvPr>
        </p:nvSpPr>
        <p:spPr>
          <a:xfrm>
            <a:off x="3032124" y="0"/>
            <a:ext cx="9159876" cy="3429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pic>
        <p:nvPicPr>
          <p:cNvPr id="4" name="Graphic 3">
            <a:extLst>
              <a:ext uri="{FF2B5EF4-FFF2-40B4-BE49-F238E27FC236}">
                <a16:creationId xmlns:a16="http://schemas.microsoft.com/office/drawing/2014/main" id="{31C15B9F-11B7-8512-EFCE-A365C3CD9BE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60000" y="5775665"/>
            <a:ext cx="937981" cy="720000"/>
          </a:xfrm>
          <a:prstGeom prst="rect">
            <a:avLst/>
          </a:prstGeom>
        </p:spPr>
      </p:pic>
      <p:sp>
        <p:nvSpPr>
          <p:cNvPr id="6" name="Content Placeholder 5">
            <a:extLst>
              <a:ext uri="{FF2B5EF4-FFF2-40B4-BE49-F238E27FC236}">
                <a16:creationId xmlns:a16="http://schemas.microsoft.com/office/drawing/2014/main" id="{D30C7FC1-5A1B-A57A-B503-2BEDA3F6D71E}"/>
              </a:ext>
            </a:extLst>
          </p:cNvPr>
          <p:cNvSpPr>
            <a:spLocks noGrp="1"/>
          </p:cNvSpPr>
          <p:nvPr>
            <p:ph sz="quarter" idx="15"/>
          </p:nvPr>
        </p:nvSpPr>
        <p:spPr>
          <a:xfrm>
            <a:off x="358775" y="358775"/>
            <a:ext cx="2412000" cy="2699459"/>
          </a:xfrm>
        </p:spPr>
        <p:txBody>
          <a:bodyPr/>
          <a:lstStyle>
            <a:lvl1pPr marL="144000" indent="-144000">
              <a:spcBef>
                <a:spcPts val="300"/>
              </a:spcBef>
              <a:defRPr sz="1200"/>
            </a:lvl1pPr>
            <a:lvl2pPr marL="324000" indent="-144000">
              <a:defRPr sz="1200"/>
            </a:lvl2pPr>
            <a:lvl3pPr marL="468000" indent="-144000">
              <a:defRPr sz="1200"/>
            </a:lvl3pPr>
            <a:lvl4pPr marL="576000" indent="-144000">
              <a:defRPr sz="1200"/>
            </a:lvl4pPr>
            <a:lvl5pPr marL="720000" indent="-144000">
              <a:defRPr sz="1200"/>
            </a:lvl5pPr>
          </a:lstStyle>
          <a:p>
            <a:pPr lvl="0"/>
            <a:r>
              <a:rPr lang="en-GB" err="1"/>
              <a:t>Klicka</a:t>
            </a:r>
            <a:r>
              <a:rPr lang="en-GB"/>
              <a:t> </a:t>
            </a:r>
            <a:r>
              <a:rPr lang="en-GB" err="1"/>
              <a:t>här</a:t>
            </a:r>
            <a:r>
              <a:rPr lang="en-GB"/>
              <a:t> för </a:t>
            </a:r>
            <a:r>
              <a:rPr lang="en-GB" err="1"/>
              <a:t>att</a:t>
            </a:r>
            <a:r>
              <a:rPr lang="en-GB"/>
              <a:t> </a:t>
            </a:r>
            <a:r>
              <a:rPr lang="en-GB" err="1"/>
              <a:t>ändra</a:t>
            </a:r>
            <a:r>
              <a:rPr lang="en-GB"/>
              <a:t> format </a:t>
            </a:r>
            <a:r>
              <a:rPr lang="en-GB" err="1"/>
              <a:t>på</a:t>
            </a:r>
            <a:r>
              <a:rPr lang="en-GB"/>
              <a:t> </a:t>
            </a:r>
            <a:r>
              <a:rPr lang="en-GB" err="1"/>
              <a:t>bakgrundstexten</a:t>
            </a:r>
            <a:endParaRPr lang="en-GB"/>
          </a:p>
          <a:p>
            <a:pPr lvl="1"/>
            <a:r>
              <a:rPr lang="en-GB" err="1"/>
              <a:t>Nivå</a:t>
            </a:r>
            <a:r>
              <a:rPr lang="en-GB"/>
              <a:t> </a:t>
            </a:r>
            <a:r>
              <a:rPr lang="en-GB" err="1"/>
              <a:t>två</a:t>
            </a:r>
            <a:endParaRPr lang="en-GB"/>
          </a:p>
          <a:p>
            <a:pPr lvl="2"/>
            <a:r>
              <a:rPr lang="en-GB" err="1"/>
              <a:t>Nivå</a:t>
            </a:r>
            <a:r>
              <a:rPr lang="en-GB"/>
              <a:t> </a:t>
            </a:r>
            <a:r>
              <a:rPr lang="en-GB" err="1"/>
              <a:t>tre</a:t>
            </a:r>
            <a:endParaRPr lang="en-GB"/>
          </a:p>
          <a:p>
            <a:pPr lvl="3"/>
            <a:r>
              <a:rPr lang="en-GB" err="1"/>
              <a:t>Nivå</a:t>
            </a:r>
            <a:r>
              <a:rPr lang="en-GB"/>
              <a:t> </a:t>
            </a:r>
            <a:r>
              <a:rPr lang="en-GB" err="1"/>
              <a:t>fyra</a:t>
            </a:r>
            <a:endParaRPr lang="en-GB"/>
          </a:p>
          <a:p>
            <a:pPr lvl="4"/>
            <a:r>
              <a:rPr lang="en-GB" err="1"/>
              <a:t>Nivå</a:t>
            </a:r>
            <a:r>
              <a:rPr lang="en-GB"/>
              <a:t> fem</a:t>
            </a:r>
          </a:p>
        </p:txBody>
      </p:sp>
    </p:spTree>
    <p:extLst>
      <p:ext uri="{BB962C8B-B14F-4D97-AF65-F5344CB8AC3E}">
        <p14:creationId xmlns:p14="http://schemas.microsoft.com/office/powerpoint/2010/main" val="1309029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al numbers and images 1">
    <p:spTree>
      <p:nvGrpSpPr>
        <p:cNvPr id="1" name=""/>
        <p:cNvGrpSpPr/>
        <p:nvPr/>
      </p:nvGrpSpPr>
      <p:grpSpPr>
        <a:xfrm>
          <a:off x="0" y="0"/>
          <a:ext cx="0" cy="0"/>
          <a:chOff x="0" y="0"/>
          <a:chExt cx="0" cy="0"/>
        </a:xfrm>
      </p:grpSpPr>
      <p:sp>
        <p:nvSpPr>
          <p:cNvPr id="2" name="ColorScheme">
            <a:extLst>
              <a:ext uri="{FF2B5EF4-FFF2-40B4-BE49-F238E27FC236}">
                <a16:creationId xmlns:a16="http://schemas.microsoft.com/office/drawing/2014/main" id="{AABC1354-3A7F-896B-4924-E5886C077554}"/>
              </a:ext>
              <a:ext uri="{C183D7F6-B498-43B3-948B-1728B52AA6E4}">
                <adec:decorative xmlns:adec="http://schemas.microsoft.com/office/drawing/2017/decorative" val="1"/>
              </a:ext>
            </a:extLst>
          </p:cNvPr>
          <p:cNvSpPr/>
          <p:nvPr userDrawn="1"/>
        </p:nvSpPr>
        <p:spPr>
          <a:xfrm>
            <a:off x="-1" y="0"/>
            <a:ext cx="5959475" cy="32924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72C68AC0-00D8-1D9A-2414-CC089C954BAF}"/>
              </a:ext>
            </a:extLst>
          </p:cNvPr>
          <p:cNvSpPr>
            <a:spLocks noGrp="1"/>
          </p:cNvSpPr>
          <p:nvPr>
            <p:ph type="body" sz="quarter" idx="13" hasCustomPrompt="1"/>
          </p:nvPr>
        </p:nvSpPr>
        <p:spPr>
          <a:xfrm>
            <a:off x="360000" y="302068"/>
            <a:ext cx="5239464" cy="961200"/>
          </a:xfrm>
        </p:spPr>
        <p:txBody>
          <a:bodyPr/>
          <a:lstStyle>
            <a:lvl1pPr marL="0" indent="0">
              <a:lnSpc>
                <a:spcPct val="100000"/>
              </a:lnSpc>
              <a:spcBef>
                <a:spcPts val="0"/>
              </a:spcBef>
              <a:buNone/>
              <a:defRPr sz="1600" spc="0" baseline="0">
                <a:solidFill>
                  <a:schemeClr val="tx1"/>
                </a:solidFill>
              </a:defRPr>
            </a:lvl1pPr>
            <a:lvl2pPr marL="268287" indent="0">
              <a:buNone/>
              <a:defRPr/>
            </a:lvl2pPr>
            <a:lvl3pPr marL="447675" indent="0">
              <a:buNone/>
              <a:defRPr/>
            </a:lvl3pPr>
            <a:lvl4pPr marL="625475" indent="0">
              <a:buNone/>
              <a:defRPr/>
            </a:lvl4pPr>
            <a:lvl5pPr marL="804863" indent="0">
              <a:buNone/>
              <a:defRPr/>
            </a:lvl5pPr>
          </a:lstStyle>
          <a:p>
            <a:pPr lvl="0"/>
            <a:r>
              <a:rPr lang="en-GB"/>
              <a:t>Click to add text</a:t>
            </a:r>
          </a:p>
        </p:txBody>
      </p:sp>
      <p:sp>
        <p:nvSpPr>
          <p:cNvPr id="14" name="Text Placeholder 13">
            <a:extLst>
              <a:ext uri="{FF2B5EF4-FFF2-40B4-BE49-F238E27FC236}">
                <a16:creationId xmlns:a16="http://schemas.microsoft.com/office/drawing/2014/main" id="{4A7C4342-F054-89B8-8E26-416C413D48F8}"/>
              </a:ext>
            </a:extLst>
          </p:cNvPr>
          <p:cNvSpPr>
            <a:spLocks noGrp="1"/>
          </p:cNvSpPr>
          <p:nvPr>
            <p:ph type="body" sz="quarter" idx="14" hasCustomPrompt="1"/>
          </p:nvPr>
        </p:nvSpPr>
        <p:spPr>
          <a:xfrm>
            <a:off x="360362" y="1690688"/>
            <a:ext cx="5239111" cy="1601786"/>
          </a:xfrm>
        </p:spPr>
        <p:txBody>
          <a:bodyPr bIns="36000" anchor="b" anchorCtr="0"/>
          <a:lstStyle>
            <a:lvl1pPr marL="0" indent="0">
              <a:spcBef>
                <a:spcPts val="0"/>
              </a:spcBef>
              <a:buNone/>
              <a:defRPr sz="8800" spc="-100" baseline="0"/>
            </a:lvl1pPr>
          </a:lstStyle>
          <a:p>
            <a:pPr lvl="0"/>
            <a:r>
              <a:rPr lang="en-GB"/>
              <a:t>XX</a:t>
            </a:r>
          </a:p>
        </p:txBody>
      </p:sp>
      <p:sp>
        <p:nvSpPr>
          <p:cNvPr id="12" name="Picture Placeholder 14">
            <a:extLst>
              <a:ext uri="{FF2B5EF4-FFF2-40B4-BE49-F238E27FC236}">
                <a16:creationId xmlns:a16="http://schemas.microsoft.com/office/drawing/2014/main" id="{924ACCCA-382B-3603-869A-6960833B18EC}"/>
              </a:ext>
              <a:ext uri="{C183D7F6-B498-43B3-948B-1728B52AA6E4}">
                <adec:decorative xmlns:adec="http://schemas.microsoft.com/office/drawing/2017/decorative" val="1"/>
              </a:ext>
            </a:extLst>
          </p:cNvPr>
          <p:cNvSpPr>
            <a:spLocks noGrp="1"/>
          </p:cNvSpPr>
          <p:nvPr>
            <p:ph type="pic" sz="quarter" idx="16" hasCustomPrompt="1"/>
          </p:nvPr>
        </p:nvSpPr>
        <p:spPr>
          <a:xfrm>
            <a:off x="0" y="3563938"/>
            <a:ext cx="5961062" cy="3294062"/>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11" name="Picture Placeholder 14">
            <a:extLst>
              <a:ext uri="{FF2B5EF4-FFF2-40B4-BE49-F238E27FC236}">
                <a16:creationId xmlns:a16="http://schemas.microsoft.com/office/drawing/2014/main" id="{2DAD0294-8F46-865A-29B5-D927BB565829}"/>
              </a:ext>
              <a:ext uri="{C183D7F6-B498-43B3-948B-1728B52AA6E4}">
                <adec:decorative xmlns:adec="http://schemas.microsoft.com/office/drawing/2017/decorative" val="1"/>
              </a:ext>
            </a:extLst>
          </p:cNvPr>
          <p:cNvSpPr>
            <a:spLocks noGrp="1"/>
          </p:cNvSpPr>
          <p:nvPr>
            <p:ph type="pic" sz="quarter" idx="15" hasCustomPrompt="1"/>
          </p:nvPr>
        </p:nvSpPr>
        <p:spPr>
          <a:xfrm>
            <a:off x="6230938" y="0"/>
            <a:ext cx="5961062"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Tree>
    <p:extLst>
      <p:ext uri="{BB962C8B-B14F-4D97-AF65-F5344CB8AC3E}">
        <p14:creationId xmlns:p14="http://schemas.microsoft.com/office/powerpoint/2010/main" val="444920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slid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622772-2C0B-D5A4-A482-ABC36DF75F55}"/>
              </a:ext>
              <a:ext uri="{C183D7F6-B498-43B3-948B-1728B52AA6E4}">
                <adec:decorative xmlns:adec="http://schemas.microsoft.com/office/drawing/2017/decorative" val="1"/>
              </a:ext>
            </a:extLst>
          </p:cNvPr>
          <p:cNvSpPr/>
          <p:nvPr userDrawn="1"/>
        </p:nvSpPr>
        <p:spPr>
          <a:xfrm>
            <a:off x="0" y="3427200"/>
            <a:ext cx="6096000" cy="3430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60000" y="3744043"/>
            <a:ext cx="5376000" cy="736282"/>
          </a:xfrm>
        </p:spPr>
        <p:txBody>
          <a:bodyPr anchor="t" anchorCtr="0"/>
          <a:lstStyle>
            <a:lvl1pPr algn="l">
              <a:defRPr sz="3200">
                <a:solidFill>
                  <a:schemeClr val="accent3"/>
                </a:solidFill>
              </a:defRPr>
            </a:lvl1pPr>
          </a:lstStyle>
          <a:p>
            <a:r>
              <a:rPr lang="en-GB"/>
              <a:t>Click to add title</a:t>
            </a:r>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34308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pic>
        <p:nvPicPr>
          <p:cNvPr id="4" name="Bild 3">
            <a:extLst>
              <a:ext uri="{FF2B5EF4-FFF2-40B4-BE49-F238E27FC236}">
                <a16:creationId xmlns:a16="http://schemas.microsoft.com/office/drawing/2014/main" id="{42896E29-04A1-7632-B476-CA8ECD348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2372" y="5775665"/>
            <a:ext cx="937982" cy="720000"/>
          </a:xfrm>
          <a:prstGeom prst="rect">
            <a:avLst/>
          </a:prstGeom>
        </p:spPr>
      </p:pic>
      <p:sp>
        <p:nvSpPr>
          <p:cNvPr id="5" name="Subtitle 2">
            <a:extLst>
              <a:ext uri="{FF2B5EF4-FFF2-40B4-BE49-F238E27FC236}">
                <a16:creationId xmlns:a16="http://schemas.microsoft.com/office/drawing/2014/main" id="{9C51F343-4348-CD12-4EC4-E23B29A12810}"/>
              </a:ext>
            </a:extLst>
          </p:cNvPr>
          <p:cNvSpPr>
            <a:spLocks noGrp="1"/>
          </p:cNvSpPr>
          <p:nvPr>
            <p:ph type="subTitle" idx="1" hasCustomPrompt="1"/>
          </p:nvPr>
        </p:nvSpPr>
        <p:spPr>
          <a:xfrm>
            <a:off x="360000" y="5665151"/>
            <a:ext cx="5376000" cy="898932"/>
          </a:xfrm>
        </p:spPr>
        <p:txBody>
          <a:bodyPr anchor="b" anchorCtr="0"/>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 date and/or name</a:t>
            </a:r>
          </a:p>
        </p:txBody>
      </p:sp>
    </p:spTree>
    <p:extLst>
      <p:ext uri="{BB962C8B-B14F-4D97-AF65-F5344CB8AC3E}">
        <p14:creationId xmlns:p14="http://schemas.microsoft.com/office/powerpoint/2010/main" val="3309407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al numbers and images 2">
    <p:spTree>
      <p:nvGrpSpPr>
        <p:cNvPr id="1" name=""/>
        <p:cNvGrpSpPr/>
        <p:nvPr/>
      </p:nvGrpSpPr>
      <p:grpSpPr>
        <a:xfrm>
          <a:off x="0" y="0"/>
          <a:ext cx="0" cy="0"/>
          <a:chOff x="0" y="0"/>
          <a:chExt cx="0" cy="0"/>
        </a:xfrm>
      </p:grpSpPr>
      <p:sp>
        <p:nvSpPr>
          <p:cNvPr id="2" name="ColorScheme">
            <a:extLst>
              <a:ext uri="{FF2B5EF4-FFF2-40B4-BE49-F238E27FC236}">
                <a16:creationId xmlns:a16="http://schemas.microsoft.com/office/drawing/2014/main" id="{AABC1354-3A7F-896B-4924-E5886C077554}"/>
              </a:ext>
              <a:ext uri="{C183D7F6-B498-43B3-948B-1728B52AA6E4}">
                <adec:decorative xmlns:adec="http://schemas.microsoft.com/office/drawing/2017/decorative" val="1"/>
              </a:ext>
            </a:extLst>
          </p:cNvPr>
          <p:cNvSpPr/>
          <p:nvPr userDrawn="1"/>
        </p:nvSpPr>
        <p:spPr>
          <a:xfrm>
            <a:off x="-1" y="3565525"/>
            <a:ext cx="5959475" cy="32924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4">
            <a:extLst>
              <a:ext uri="{FF2B5EF4-FFF2-40B4-BE49-F238E27FC236}">
                <a16:creationId xmlns:a16="http://schemas.microsoft.com/office/drawing/2014/main" id="{924ACCCA-382B-3603-869A-6960833B18EC}"/>
              </a:ext>
              <a:ext uri="{C183D7F6-B498-43B3-948B-1728B52AA6E4}">
                <adec:decorative xmlns:adec="http://schemas.microsoft.com/office/drawing/2017/decorative" val="1"/>
              </a:ext>
            </a:extLst>
          </p:cNvPr>
          <p:cNvSpPr>
            <a:spLocks noGrp="1"/>
          </p:cNvSpPr>
          <p:nvPr>
            <p:ph type="pic" sz="quarter" idx="16" hasCustomPrompt="1"/>
          </p:nvPr>
        </p:nvSpPr>
        <p:spPr>
          <a:xfrm>
            <a:off x="0" y="0"/>
            <a:ext cx="5961062" cy="3294062"/>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11" name="Picture Placeholder 14">
            <a:extLst>
              <a:ext uri="{FF2B5EF4-FFF2-40B4-BE49-F238E27FC236}">
                <a16:creationId xmlns:a16="http://schemas.microsoft.com/office/drawing/2014/main" id="{2DAD0294-8F46-865A-29B5-D927BB565829}"/>
              </a:ext>
              <a:ext uri="{C183D7F6-B498-43B3-948B-1728B52AA6E4}">
                <adec:decorative xmlns:adec="http://schemas.microsoft.com/office/drawing/2017/decorative" val="1"/>
              </a:ext>
            </a:extLst>
          </p:cNvPr>
          <p:cNvSpPr>
            <a:spLocks noGrp="1"/>
          </p:cNvSpPr>
          <p:nvPr>
            <p:ph type="pic" sz="quarter" idx="15" hasCustomPrompt="1"/>
          </p:nvPr>
        </p:nvSpPr>
        <p:spPr>
          <a:xfrm>
            <a:off x="6230938" y="0"/>
            <a:ext cx="5961062"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9" name="Text Placeholder 8">
            <a:extLst>
              <a:ext uri="{FF2B5EF4-FFF2-40B4-BE49-F238E27FC236}">
                <a16:creationId xmlns:a16="http://schemas.microsoft.com/office/drawing/2014/main" id="{72C68AC0-00D8-1D9A-2414-CC089C954BAF}"/>
              </a:ext>
            </a:extLst>
          </p:cNvPr>
          <p:cNvSpPr>
            <a:spLocks noGrp="1"/>
          </p:cNvSpPr>
          <p:nvPr>
            <p:ph type="body" sz="quarter" idx="13" hasCustomPrompt="1"/>
          </p:nvPr>
        </p:nvSpPr>
        <p:spPr>
          <a:xfrm>
            <a:off x="360000" y="3856300"/>
            <a:ext cx="5239464" cy="961200"/>
          </a:xfrm>
        </p:spPr>
        <p:txBody>
          <a:bodyPr/>
          <a:lstStyle>
            <a:lvl1pPr marL="0" indent="0">
              <a:lnSpc>
                <a:spcPct val="100000"/>
              </a:lnSpc>
              <a:spcBef>
                <a:spcPts val="0"/>
              </a:spcBef>
              <a:buNone/>
              <a:defRPr sz="1600" spc="0" baseline="0">
                <a:solidFill>
                  <a:schemeClr val="tx1"/>
                </a:solidFill>
              </a:defRPr>
            </a:lvl1pPr>
            <a:lvl2pPr marL="268287" indent="0">
              <a:buNone/>
              <a:defRPr/>
            </a:lvl2pPr>
            <a:lvl3pPr marL="447675" indent="0">
              <a:buNone/>
              <a:defRPr/>
            </a:lvl3pPr>
            <a:lvl4pPr marL="625475" indent="0">
              <a:buNone/>
              <a:defRPr/>
            </a:lvl4pPr>
            <a:lvl5pPr marL="804863" indent="0">
              <a:buNone/>
              <a:defRPr/>
            </a:lvl5pPr>
          </a:lstStyle>
          <a:p>
            <a:pPr lvl="0"/>
            <a:r>
              <a:rPr lang="en-GB"/>
              <a:t>Click to add text</a:t>
            </a:r>
          </a:p>
        </p:txBody>
      </p:sp>
      <p:sp>
        <p:nvSpPr>
          <p:cNvPr id="14" name="Text Placeholder 13">
            <a:extLst>
              <a:ext uri="{FF2B5EF4-FFF2-40B4-BE49-F238E27FC236}">
                <a16:creationId xmlns:a16="http://schemas.microsoft.com/office/drawing/2014/main" id="{4A7C4342-F054-89B8-8E26-416C413D48F8}"/>
              </a:ext>
            </a:extLst>
          </p:cNvPr>
          <p:cNvSpPr>
            <a:spLocks noGrp="1"/>
          </p:cNvSpPr>
          <p:nvPr>
            <p:ph type="body" sz="quarter" idx="14" hasCustomPrompt="1"/>
          </p:nvPr>
        </p:nvSpPr>
        <p:spPr>
          <a:xfrm>
            <a:off x="360362" y="5244916"/>
            <a:ext cx="5239111" cy="1601786"/>
          </a:xfrm>
        </p:spPr>
        <p:txBody>
          <a:bodyPr bIns="36000" anchor="b" anchorCtr="0"/>
          <a:lstStyle>
            <a:lvl1pPr marL="0" indent="0">
              <a:spcBef>
                <a:spcPts val="0"/>
              </a:spcBef>
              <a:buNone/>
              <a:defRPr sz="8800" spc="-100" baseline="0"/>
            </a:lvl1pPr>
          </a:lstStyle>
          <a:p>
            <a:pPr lvl="0"/>
            <a:r>
              <a:rPr lang="en-GB"/>
              <a:t>XX</a:t>
            </a:r>
          </a:p>
        </p:txBody>
      </p:sp>
    </p:spTree>
    <p:extLst>
      <p:ext uri="{BB962C8B-B14F-4D97-AF65-F5344CB8AC3E}">
        <p14:creationId xmlns:p14="http://schemas.microsoft.com/office/powerpoint/2010/main" val="298848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al numbers and images 3">
    <p:spTree>
      <p:nvGrpSpPr>
        <p:cNvPr id="1" name=""/>
        <p:cNvGrpSpPr/>
        <p:nvPr/>
      </p:nvGrpSpPr>
      <p:grpSpPr>
        <a:xfrm>
          <a:off x="0" y="0"/>
          <a:ext cx="0" cy="0"/>
          <a:chOff x="0" y="0"/>
          <a:chExt cx="0" cy="0"/>
        </a:xfrm>
      </p:grpSpPr>
      <p:sp>
        <p:nvSpPr>
          <p:cNvPr id="2" name="ColorScheme">
            <a:extLst>
              <a:ext uri="{FF2B5EF4-FFF2-40B4-BE49-F238E27FC236}">
                <a16:creationId xmlns:a16="http://schemas.microsoft.com/office/drawing/2014/main" id="{AABC1354-3A7F-896B-4924-E5886C077554}"/>
              </a:ext>
              <a:ext uri="{C183D7F6-B498-43B3-948B-1728B52AA6E4}">
                <adec:decorative xmlns:adec="http://schemas.microsoft.com/office/drawing/2017/decorative" val="1"/>
              </a:ext>
            </a:extLst>
          </p:cNvPr>
          <p:cNvSpPr/>
          <p:nvPr userDrawn="1"/>
        </p:nvSpPr>
        <p:spPr>
          <a:xfrm>
            <a:off x="6233820" y="0"/>
            <a:ext cx="5959475" cy="32924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72C68AC0-00D8-1D9A-2414-CC089C954BAF}"/>
              </a:ext>
            </a:extLst>
          </p:cNvPr>
          <p:cNvSpPr>
            <a:spLocks noGrp="1"/>
          </p:cNvSpPr>
          <p:nvPr>
            <p:ph type="body" sz="quarter" idx="13" hasCustomPrompt="1"/>
          </p:nvPr>
        </p:nvSpPr>
        <p:spPr>
          <a:xfrm>
            <a:off x="6593821" y="302068"/>
            <a:ext cx="5239464" cy="961200"/>
          </a:xfrm>
        </p:spPr>
        <p:txBody>
          <a:bodyPr/>
          <a:lstStyle>
            <a:lvl1pPr marL="0" indent="0">
              <a:lnSpc>
                <a:spcPct val="100000"/>
              </a:lnSpc>
              <a:spcBef>
                <a:spcPts val="0"/>
              </a:spcBef>
              <a:buNone/>
              <a:defRPr sz="1600" spc="0" baseline="0">
                <a:solidFill>
                  <a:schemeClr val="tx1"/>
                </a:solidFill>
              </a:defRPr>
            </a:lvl1pPr>
            <a:lvl2pPr marL="268287" indent="0">
              <a:buNone/>
              <a:defRPr/>
            </a:lvl2pPr>
            <a:lvl3pPr marL="447675" indent="0">
              <a:buNone/>
              <a:defRPr/>
            </a:lvl3pPr>
            <a:lvl4pPr marL="625475" indent="0">
              <a:buNone/>
              <a:defRPr/>
            </a:lvl4pPr>
            <a:lvl5pPr marL="804863" indent="0">
              <a:buNone/>
              <a:defRPr/>
            </a:lvl5pPr>
          </a:lstStyle>
          <a:p>
            <a:pPr lvl="0"/>
            <a:r>
              <a:rPr lang="en-GB"/>
              <a:t>Click to add text</a:t>
            </a:r>
          </a:p>
        </p:txBody>
      </p:sp>
      <p:sp>
        <p:nvSpPr>
          <p:cNvPr id="14" name="Text Placeholder 13">
            <a:extLst>
              <a:ext uri="{FF2B5EF4-FFF2-40B4-BE49-F238E27FC236}">
                <a16:creationId xmlns:a16="http://schemas.microsoft.com/office/drawing/2014/main" id="{4A7C4342-F054-89B8-8E26-416C413D48F8}"/>
              </a:ext>
            </a:extLst>
          </p:cNvPr>
          <p:cNvSpPr>
            <a:spLocks noGrp="1"/>
          </p:cNvSpPr>
          <p:nvPr>
            <p:ph type="body" sz="quarter" idx="14" hasCustomPrompt="1"/>
          </p:nvPr>
        </p:nvSpPr>
        <p:spPr>
          <a:xfrm>
            <a:off x="6594183" y="1690688"/>
            <a:ext cx="5239111" cy="1601786"/>
          </a:xfrm>
        </p:spPr>
        <p:txBody>
          <a:bodyPr bIns="36000" anchor="b" anchorCtr="0"/>
          <a:lstStyle>
            <a:lvl1pPr marL="0" indent="0">
              <a:spcBef>
                <a:spcPts val="0"/>
              </a:spcBef>
              <a:buNone/>
              <a:defRPr sz="8800" spc="-100" baseline="0"/>
            </a:lvl1pPr>
          </a:lstStyle>
          <a:p>
            <a:pPr lvl="0"/>
            <a:r>
              <a:rPr lang="en-GB"/>
              <a:t>XX</a:t>
            </a:r>
          </a:p>
        </p:txBody>
      </p:sp>
      <p:sp>
        <p:nvSpPr>
          <p:cNvPr id="12" name="Picture Placeholder 14">
            <a:extLst>
              <a:ext uri="{FF2B5EF4-FFF2-40B4-BE49-F238E27FC236}">
                <a16:creationId xmlns:a16="http://schemas.microsoft.com/office/drawing/2014/main" id="{924ACCCA-382B-3603-869A-6960833B18EC}"/>
              </a:ext>
              <a:ext uri="{C183D7F6-B498-43B3-948B-1728B52AA6E4}">
                <adec:decorative xmlns:adec="http://schemas.microsoft.com/office/drawing/2017/decorative" val="1"/>
              </a:ext>
            </a:extLst>
          </p:cNvPr>
          <p:cNvSpPr>
            <a:spLocks noGrp="1"/>
          </p:cNvSpPr>
          <p:nvPr>
            <p:ph type="pic" sz="quarter" idx="16" hasCustomPrompt="1"/>
          </p:nvPr>
        </p:nvSpPr>
        <p:spPr>
          <a:xfrm>
            <a:off x="6230938" y="3563938"/>
            <a:ext cx="5961062" cy="3294062"/>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11" name="Picture Placeholder 14">
            <a:extLst>
              <a:ext uri="{FF2B5EF4-FFF2-40B4-BE49-F238E27FC236}">
                <a16:creationId xmlns:a16="http://schemas.microsoft.com/office/drawing/2014/main" id="{2DAD0294-8F46-865A-29B5-D927BB565829}"/>
              </a:ext>
              <a:ext uri="{C183D7F6-B498-43B3-948B-1728B52AA6E4}">
                <adec:decorative xmlns:adec="http://schemas.microsoft.com/office/drawing/2017/decorative" val="1"/>
              </a:ext>
            </a:extLst>
          </p:cNvPr>
          <p:cNvSpPr>
            <a:spLocks noGrp="1"/>
          </p:cNvSpPr>
          <p:nvPr>
            <p:ph type="pic" sz="quarter" idx="15" hasCustomPrompt="1"/>
          </p:nvPr>
        </p:nvSpPr>
        <p:spPr>
          <a:xfrm>
            <a:off x="0" y="0"/>
            <a:ext cx="5961062"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Tree>
    <p:extLst>
      <p:ext uri="{BB962C8B-B14F-4D97-AF65-F5344CB8AC3E}">
        <p14:creationId xmlns:p14="http://schemas.microsoft.com/office/powerpoint/2010/main" val="3984900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al numbers and images 4">
    <p:spTree>
      <p:nvGrpSpPr>
        <p:cNvPr id="1" name=""/>
        <p:cNvGrpSpPr/>
        <p:nvPr/>
      </p:nvGrpSpPr>
      <p:grpSpPr>
        <a:xfrm>
          <a:off x="0" y="0"/>
          <a:ext cx="0" cy="0"/>
          <a:chOff x="0" y="0"/>
          <a:chExt cx="0" cy="0"/>
        </a:xfrm>
      </p:grpSpPr>
      <p:sp>
        <p:nvSpPr>
          <p:cNvPr id="2" name="ColorScheme">
            <a:extLst>
              <a:ext uri="{FF2B5EF4-FFF2-40B4-BE49-F238E27FC236}">
                <a16:creationId xmlns:a16="http://schemas.microsoft.com/office/drawing/2014/main" id="{AABC1354-3A7F-896B-4924-E5886C077554}"/>
              </a:ext>
              <a:ext uri="{C183D7F6-B498-43B3-948B-1728B52AA6E4}">
                <adec:decorative xmlns:adec="http://schemas.microsoft.com/office/drawing/2017/decorative" val="1"/>
              </a:ext>
            </a:extLst>
          </p:cNvPr>
          <p:cNvSpPr/>
          <p:nvPr userDrawn="1"/>
        </p:nvSpPr>
        <p:spPr>
          <a:xfrm>
            <a:off x="6233818" y="3565525"/>
            <a:ext cx="5959475" cy="32924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4">
            <a:extLst>
              <a:ext uri="{FF2B5EF4-FFF2-40B4-BE49-F238E27FC236}">
                <a16:creationId xmlns:a16="http://schemas.microsoft.com/office/drawing/2014/main" id="{924ACCCA-382B-3603-869A-6960833B18EC}"/>
              </a:ext>
              <a:ext uri="{C183D7F6-B498-43B3-948B-1728B52AA6E4}">
                <adec:decorative xmlns:adec="http://schemas.microsoft.com/office/drawing/2017/decorative" val="1"/>
              </a:ext>
            </a:extLst>
          </p:cNvPr>
          <p:cNvSpPr>
            <a:spLocks noGrp="1"/>
          </p:cNvSpPr>
          <p:nvPr>
            <p:ph type="pic" sz="quarter" idx="16" hasCustomPrompt="1"/>
          </p:nvPr>
        </p:nvSpPr>
        <p:spPr>
          <a:xfrm>
            <a:off x="6230938" y="0"/>
            <a:ext cx="5961062" cy="3294062"/>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11" name="Picture Placeholder 14">
            <a:extLst>
              <a:ext uri="{FF2B5EF4-FFF2-40B4-BE49-F238E27FC236}">
                <a16:creationId xmlns:a16="http://schemas.microsoft.com/office/drawing/2014/main" id="{2DAD0294-8F46-865A-29B5-D927BB565829}"/>
              </a:ext>
              <a:ext uri="{C183D7F6-B498-43B3-948B-1728B52AA6E4}">
                <adec:decorative xmlns:adec="http://schemas.microsoft.com/office/drawing/2017/decorative" val="1"/>
              </a:ext>
            </a:extLst>
          </p:cNvPr>
          <p:cNvSpPr>
            <a:spLocks noGrp="1"/>
          </p:cNvSpPr>
          <p:nvPr>
            <p:ph type="pic" sz="quarter" idx="15" hasCustomPrompt="1"/>
          </p:nvPr>
        </p:nvSpPr>
        <p:spPr>
          <a:xfrm>
            <a:off x="0" y="0"/>
            <a:ext cx="5961062"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9" name="Text Placeholder 8">
            <a:extLst>
              <a:ext uri="{FF2B5EF4-FFF2-40B4-BE49-F238E27FC236}">
                <a16:creationId xmlns:a16="http://schemas.microsoft.com/office/drawing/2014/main" id="{72C68AC0-00D8-1D9A-2414-CC089C954BAF}"/>
              </a:ext>
            </a:extLst>
          </p:cNvPr>
          <p:cNvSpPr>
            <a:spLocks noGrp="1"/>
          </p:cNvSpPr>
          <p:nvPr>
            <p:ph type="body" sz="quarter" idx="13" hasCustomPrompt="1"/>
          </p:nvPr>
        </p:nvSpPr>
        <p:spPr>
          <a:xfrm>
            <a:off x="6593819" y="3856300"/>
            <a:ext cx="5239464" cy="961200"/>
          </a:xfrm>
        </p:spPr>
        <p:txBody>
          <a:bodyPr/>
          <a:lstStyle>
            <a:lvl1pPr marL="0" indent="0">
              <a:lnSpc>
                <a:spcPct val="100000"/>
              </a:lnSpc>
              <a:spcBef>
                <a:spcPts val="0"/>
              </a:spcBef>
              <a:buNone/>
              <a:defRPr sz="1600" spc="0" baseline="0">
                <a:solidFill>
                  <a:schemeClr val="tx1"/>
                </a:solidFill>
              </a:defRPr>
            </a:lvl1pPr>
            <a:lvl2pPr marL="268287" indent="0">
              <a:buNone/>
              <a:defRPr/>
            </a:lvl2pPr>
            <a:lvl3pPr marL="447675" indent="0">
              <a:buNone/>
              <a:defRPr/>
            </a:lvl3pPr>
            <a:lvl4pPr marL="625475" indent="0">
              <a:buNone/>
              <a:defRPr/>
            </a:lvl4pPr>
            <a:lvl5pPr marL="804863" indent="0">
              <a:buNone/>
              <a:defRPr/>
            </a:lvl5pPr>
          </a:lstStyle>
          <a:p>
            <a:pPr lvl="0"/>
            <a:r>
              <a:rPr lang="en-GB"/>
              <a:t>Click to add text</a:t>
            </a:r>
          </a:p>
        </p:txBody>
      </p:sp>
      <p:sp>
        <p:nvSpPr>
          <p:cNvPr id="14" name="Text Placeholder 13">
            <a:extLst>
              <a:ext uri="{FF2B5EF4-FFF2-40B4-BE49-F238E27FC236}">
                <a16:creationId xmlns:a16="http://schemas.microsoft.com/office/drawing/2014/main" id="{4A7C4342-F054-89B8-8E26-416C413D48F8}"/>
              </a:ext>
            </a:extLst>
          </p:cNvPr>
          <p:cNvSpPr>
            <a:spLocks noGrp="1"/>
          </p:cNvSpPr>
          <p:nvPr>
            <p:ph type="body" sz="quarter" idx="14" hasCustomPrompt="1"/>
          </p:nvPr>
        </p:nvSpPr>
        <p:spPr>
          <a:xfrm>
            <a:off x="6594181" y="5244916"/>
            <a:ext cx="5239111" cy="1601786"/>
          </a:xfrm>
        </p:spPr>
        <p:txBody>
          <a:bodyPr bIns="36000" anchor="b" anchorCtr="0"/>
          <a:lstStyle>
            <a:lvl1pPr marL="0" indent="0">
              <a:spcBef>
                <a:spcPts val="0"/>
              </a:spcBef>
              <a:buNone/>
              <a:defRPr sz="8800" spc="-100" baseline="0"/>
            </a:lvl1pPr>
          </a:lstStyle>
          <a:p>
            <a:pPr lvl="0"/>
            <a:r>
              <a:rPr lang="en-GB"/>
              <a:t>XX</a:t>
            </a:r>
          </a:p>
        </p:txBody>
      </p:sp>
    </p:spTree>
    <p:extLst>
      <p:ext uri="{BB962C8B-B14F-4D97-AF65-F5344CB8AC3E}">
        <p14:creationId xmlns:p14="http://schemas.microsoft.com/office/powerpoint/2010/main" val="251094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three images">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C0111926-22AA-9DC2-5BE6-7B1857D34240}"/>
              </a:ext>
              <a:ext uri="{C183D7F6-B498-43B3-948B-1728B52AA6E4}">
                <adec:decorative xmlns:adec="http://schemas.microsoft.com/office/drawing/2017/decorative" val="1"/>
              </a:ext>
            </a:extLst>
          </p:cNvPr>
          <p:cNvSpPr>
            <a:spLocks noGrp="1"/>
          </p:cNvSpPr>
          <p:nvPr>
            <p:ph type="pic" sz="quarter" idx="14" hasCustomPrompt="1"/>
          </p:nvPr>
        </p:nvSpPr>
        <p:spPr>
          <a:xfrm>
            <a:off x="5867663" y="0"/>
            <a:ext cx="3027600" cy="3292475"/>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4" name="Title 3">
            <a:extLst>
              <a:ext uri="{FF2B5EF4-FFF2-40B4-BE49-F238E27FC236}">
                <a16:creationId xmlns:a16="http://schemas.microsoft.com/office/drawing/2014/main" id="{89DAC37B-155C-5FA5-112A-22208EA700E0}"/>
              </a:ext>
            </a:extLst>
          </p:cNvPr>
          <p:cNvSpPr>
            <a:spLocks noGrp="1"/>
          </p:cNvSpPr>
          <p:nvPr>
            <p:ph type="title" hasCustomPrompt="1"/>
          </p:nvPr>
        </p:nvSpPr>
        <p:spPr>
          <a:xfrm>
            <a:off x="360000" y="302068"/>
            <a:ext cx="5131764" cy="961262"/>
          </a:xfrm>
        </p:spPr>
        <p:txBody>
          <a:bodyPr/>
          <a:lstStyle>
            <a:lvl1pPr>
              <a:defRPr/>
            </a:lvl1pPr>
          </a:lstStyle>
          <a:p>
            <a:r>
              <a:rPr lang="en-GB"/>
              <a:t>Click to add title</a:t>
            </a:r>
          </a:p>
        </p:txBody>
      </p:sp>
      <p:sp>
        <p:nvSpPr>
          <p:cNvPr id="3" name="Content Placeholder 2">
            <a:extLst>
              <a:ext uri="{FF2B5EF4-FFF2-40B4-BE49-F238E27FC236}">
                <a16:creationId xmlns:a16="http://schemas.microsoft.com/office/drawing/2014/main" id="{72735454-2F70-A548-F64D-32940B124DA6}"/>
              </a:ext>
            </a:extLst>
          </p:cNvPr>
          <p:cNvSpPr>
            <a:spLocks noGrp="1"/>
          </p:cNvSpPr>
          <p:nvPr>
            <p:ph sz="half" idx="1" hasCustomPrompt="1"/>
          </p:nvPr>
        </p:nvSpPr>
        <p:spPr>
          <a:xfrm>
            <a:off x="359999" y="1692000"/>
            <a:ext cx="5131763" cy="4298400"/>
          </a:xfrm>
        </p:spPr>
        <p:txBody>
          <a:bodyPr rIns="3600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A19726A-731C-F2D7-ECD9-9394343A5DA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6" name="Footer Placeholder 5">
            <a:extLst>
              <a:ext uri="{FF2B5EF4-FFF2-40B4-BE49-F238E27FC236}">
                <a16:creationId xmlns:a16="http://schemas.microsoft.com/office/drawing/2014/main" id="{A89DBF3E-4DED-9CA1-12F5-D7D9DDC9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7" name="Slide Number Placeholder 6">
            <a:extLst>
              <a:ext uri="{FF2B5EF4-FFF2-40B4-BE49-F238E27FC236}">
                <a16:creationId xmlns:a16="http://schemas.microsoft.com/office/drawing/2014/main" id="{EAF136B6-9034-B491-9112-C55C7AE7D7FE}"/>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
        <p:nvSpPr>
          <p:cNvPr id="11" name="Picture Placeholder 14">
            <a:extLst>
              <a:ext uri="{FF2B5EF4-FFF2-40B4-BE49-F238E27FC236}">
                <a16:creationId xmlns:a16="http://schemas.microsoft.com/office/drawing/2014/main" id="{EFAA713C-15C9-C824-D8B7-5D5F7C59835A}"/>
              </a:ext>
              <a:ext uri="{C183D7F6-B498-43B3-948B-1728B52AA6E4}">
                <adec:decorative xmlns:adec="http://schemas.microsoft.com/office/drawing/2017/decorative" val="1"/>
              </a:ext>
            </a:extLst>
          </p:cNvPr>
          <p:cNvSpPr>
            <a:spLocks noGrp="1"/>
          </p:cNvSpPr>
          <p:nvPr>
            <p:ph type="pic" sz="quarter" idx="15" hasCustomPrompt="1"/>
          </p:nvPr>
        </p:nvSpPr>
        <p:spPr>
          <a:xfrm>
            <a:off x="9166225" y="0"/>
            <a:ext cx="3025775" cy="3292475"/>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12" name="Picture Placeholder 14">
            <a:extLst>
              <a:ext uri="{FF2B5EF4-FFF2-40B4-BE49-F238E27FC236}">
                <a16:creationId xmlns:a16="http://schemas.microsoft.com/office/drawing/2014/main" id="{B4011880-31FB-0C86-DD61-AAA60ABCC7B1}"/>
              </a:ext>
              <a:ext uri="{C183D7F6-B498-43B3-948B-1728B52AA6E4}">
                <adec:decorative xmlns:adec="http://schemas.microsoft.com/office/drawing/2017/decorative" val="1"/>
              </a:ext>
            </a:extLst>
          </p:cNvPr>
          <p:cNvSpPr>
            <a:spLocks noGrp="1"/>
          </p:cNvSpPr>
          <p:nvPr>
            <p:ph type="pic" sz="quarter" idx="16" hasCustomPrompt="1"/>
          </p:nvPr>
        </p:nvSpPr>
        <p:spPr>
          <a:xfrm>
            <a:off x="9166225" y="3565525"/>
            <a:ext cx="3025775" cy="3292475"/>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13" name="ColorScheme">
            <a:extLst>
              <a:ext uri="{FF2B5EF4-FFF2-40B4-BE49-F238E27FC236}">
                <a16:creationId xmlns:a16="http://schemas.microsoft.com/office/drawing/2014/main" id="{5283B153-ED6D-92A7-7506-92FCC44BF318}"/>
              </a:ext>
              <a:ext uri="{C183D7F6-B498-43B3-948B-1728B52AA6E4}">
                <adec:decorative xmlns:adec="http://schemas.microsoft.com/office/drawing/2017/decorative" val="1"/>
              </a:ext>
            </a:extLst>
          </p:cNvPr>
          <p:cNvSpPr/>
          <p:nvPr userDrawn="1"/>
        </p:nvSpPr>
        <p:spPr>
          <a:xfrm>
            <a:off x="5867663" y="3565525"/>
            <a:ext cx="3027600" cy="32924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5">
            <a:extLst>
              <a:ext uri="{FF2B5EF4-FFF2-40B4-BE49-F238E27FC236}">
                <a16:creationId xmlns:a16="http://schemas.microsoft.com/office/drawing/2014/main" id="{32B9E39F-0914-77D1-81C9-BD643D88A47A}"/>
              </a:ext>
            </a:extLst>
          </p:cNvPr>
          <p:cNvSpPr>
            <a:spLocks noGrp="1"/>
          </p:cNvSpPr>
          <p:nvPr>
            <p:ph sz="quarter" idx="17"/>
          </p:nvPr>
        </p:nvSpPr>
        <p:spPr>
          <a:xfrm>
            <a:off x="6228000" y="3924000"/>
            <a:ext cx="2295798" cy="2699459"/>
          </a:xfrm>
        </p:spPr>
        <p:txBody>
          <a:bodyPr/>
          <a:lstStyle>
            <a:lvl1pPr marL="144000" indent="-144000">
              <a:spcBef>
                <a:spcPts val="0"/>
              </a:spcBef>
              <a:defRPr sz="1200"/>
            </a:lvl1pPr>
            <a:lvl2pPr marL="324000" indent="-144000">
              <a:spcBef>
                <a:spcPts val="0"/>
              </a:spcBef>
              <a:spcAft>
                <a:spcPts val="0"/>
              </a:spcAft>
              <a:defRPr sz="1200"/>
            </a:lvl2pPr>
            <a:lvl3pPr marL="468000" indent="-144000">
              <a:spcBef>
                <a:spcPts val="0"/>
              </a:spcBef>
              <a:spcAft>
                <a:spcPts val="0"/>
              </a:spcAft>
              <a:defRPr sz="1200"/>
            </a:lvl3pPr>
            <a:lvl4pPr marL="576000" indent="-144000">
              <a:spcBef>
                <a:spcPts val="0"/>
              </a:spcBef>
              <a:spcAft>
                <a:spcPts val="0"/>
              </a:spcAft>
              <a:defRPr sz="1200"/>
            </a:lvl4pPr>
            <a:lvl5pPr marL="720000" indent="-144000">
              <a:spcBef>
                <a:spcPts val="0"/>
              </a:spcBef>
              <a:spcAft>
                <a:spcPts val="0"/>
              </a:spcAft>
              <a:defRPr sz="1200"/>
            </a:lvl5pPr>
          </a:lstStyle>
          <a:p>
            <a:pPr lvl="0"/>
            <a:r>
              <a:rPr lang="en-GB" err="1"/>
              <a:t>Klicka</a:t>
            </a:r>
            <a:r>
              <a:rPr lang="en-GB"/>
              <a:t> </a:t>
            </a:r>
            <a:r>
              <a:rPr lang="en-GB" err="1"/>
              <a:t>här</a:t>
            </a:r>
            <a:r>
              <a:rPr lang="en-GB"/>
              <a:t> för </a:t>
            </a:r>
            <a:r>
              <a:rPr lang="en-GB" err="1"/>
              <a:t>att</a:t>
            </a:r>
            <a:r>
              <a:rPr lang="en-GB"/>
              <a:t> </a:t>
            </a:r>
            <a:r>
              <a:rPr lang="en-GB" err="1"/>
              <a:t>ändra</a:t>
            </a:r>
            <a:r>
              <a:rPr lang="en-GB"/>
              <a:t> format </a:t>
            </a:r>
            <a:r>
              <a:rPr lang="en-GB" err="1"/>
              <a:t>på</a:t>
            </a:r>
            <a:r>
              <a:rPr lang="en-GB"/>
              <a:t> </a:t>
            </a:r>
            <a:r>
              <a:rPr lang="en-GB" err="1"/>
              <a:t>bakgrundstexten</a:t>
            </a:r>
            <a:endParaRPr lang="en-GB"/>
          </a:p>
          <a:p>
            <a:pPr lvl="1"/>
            <a:r>
              <a:rPr lang="en-GB" err="1"/>
              <a:t>Nivå</a:t>
            </a:r>
            <a:r>
              <a:rPr lang="en-GB"/>
              <a:t> </a:t>
            </a:r>
            <a:r>
              <a:rPr lang="en-GB" err="1"/>
              <a:t>två</a:t>
            </a:r>
            <a:endParaRPr lang="en-GB"/>
          </a:p>
          <a:p>
            <a:pPr lvl="2"/>
            <a:r>
              <a:rPr lang="en-GB" err="1"/>
              <a:t>Nivå</a:t>
            </a:r>
            <a:r>
              <a:rPr lang="en-GB"/>
              <a:t> </a:t>
            </a:r>
            <a:r>
              <a:rPr lang="en-GB" err="1"/>
              <a:t>tre</a:t>
            </a:r>
            <a:endParaRPr lang="en-GB"/>
          </a:p>
          <a:p>
            <a:pPr lvl="3"/>
            <a:r>
              <a:rPr lang="en-GB" err="1"/>
              <a:t>Nivå</a:t>
            </a:r>
            <a:r>
              <a:rPr lang="en-GB"/>
              <a:t> </a:t>
            </a:r>
            <a:r>
              <a:rPr lang="en-GB" err="1"/>
              <a:t>fyra</a:t>
            </a:r>
            <a:endParaRPr lang="en-GB"/>
          </a:p>
          <a:p>
            <a:pPr lvl="4"/>
            <a:r>
              <a:rPr lang="en-GB" err="1"/>
              <a:t>Nivå</a:t>
            </a:r>
            <a:r>
              <a:rPr lang="en-GB"/>
              <a:t> fem</a:t>
            </a:r>
          </a:p>
        </p:txBody>
      </p:sp>
    </p:spTree>
    <p:extLst>
      <p:ext uri="{BB962C8B-B14F-4D97-AF65-F5344CB8AC3E}">
        <p14:creationId xmlns:p14="http://schemas.microsoft.com/office/powerpoint/2010/main" val="732607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tatement 1">
    <p:bg>
      <p:bgPr>
        <a:solidFill>
          <a:schemeClr val="bg1"/>
        </a:solidFill>
        <a:effectLst/>
      </p:bgPr>
    </p:bg>
    <p:spTree>
      <p:nvGrpSpPr>
        <p:cNvPr id="1" name=""/>
        <p:cNvGrpSpPr/>
        <p:nvPr/>
      </p:nvGrpSpPr>
      <p:grpSpPr>
        <a:xfrm>
          <a:off x="0" y="0"/>
          <a:ext cx="0" cy="0"/>
          <a:chOff x="0" y="0"/>
          <a:chExt cx="0" cy="0"/>
        </a:xfrm>
      </p:grpSpPr>
      <p:sp>
        <p:nvSpPr>
          <p:cNvPr id="7" name="ColorScheme">
            <a:extLst>
              <a:ext uri="{FF2B5EF4-FFF2-40B4-BE49-F238E27FC236}">
                <a16:creationId xmlns:a16="http://schemas.microsoft.com/office/drawing/2014/main" id="{4E5B78FB-2FA9-F3C0-D0AE-6B29C0D93D4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2452255" y="2393344"/>
            <a:ext cx="7287491" cy="2071312"/>
          </a:xfrm>
        </p:spPr>
        <p:txBody>
          <a:bodyPr anchor="ctr" anchorCtr="0"/>
          <a:lstStyle>
            <a:lvl1pPr algn="ctr">
              <a:defRPr sz="4000" spc="0" baseline="0">
                <a:solidFill>
                  <a:schemeClr val="bg2"/>
                </a:solidFill>
              </a:defRPr>
            </a:lvl1pPr>
          </a:lstStyle>
          <a:p>
            <a:r>
              <a:rPr lang="en-GB"/>
              <a:t>Click to add statement</a:t>
            </a:r>
          </a:p>
        </p:txBody>
      </p:sp>
      <p:sp>
        <p:nvSpPr>
          <p:cNvPr id="8" name="TextBox 7">
            <a:extLst>
              <a:ext uri="{FF2B5EF4-FFF2-40B4-BE49-F238E27FC236}">
                <a16:creationId xmlns:a16="http://schemas.microsoft.com/office/drawing/2014/main" id="{B6265549-4BA0-36E2-9D01-206DE138EC77}"/>
              </a:ext>
              <a:ext uri="{C183D7F6-B498-43B3-948B-1728B52AA6E4}">
                <adec:decorative xmlns:adec="http://schemas.microsoft.com/office/drawing/2017/decorative" val="1"/>
              </a:ext>
            </a:extLst>
          </p:cNvPr>
          <p:cNvSpPr txBox="1"/>
          <p:nvPr userDrawn="1"/>
        </p:nvSpPr>
        <p:spPr>
          <a:xfrm>
            <a:off x="646270" y="6397600"/>
            <a:ext cx="720000" cy="144000"/>
          </a:xfrm>
          <a:prstGeom prst="rect">
            <a:avLst/>
          </a:prstGeom>
          <a:noFill/>
        </p:spPr>
        <p:txBody>
          <a:bodyPr wrap="square" lIns="0" tIns="0" rIns="0" bIns="0" rtlCol="0" anchor="ctr" anchorCtr="0">
            <a:noAutofit/>
          </a:bodyPr>
          <a:lstStyle/>
          <a:p>
            <a:r>
              <a:rPr lang="en-GB" sz="800" cap="all" baseline="0"/>
              <a:t>Castellum</a:t>
            </a:r>
          </a:p>
        </p:txBody>
      </p:sp>
      <p:sp>
        <p:nvSpPr>
          <p:cNvPr id="10" name="Date Placeholder 9">
            <a:extLst>
              <a:ext uri="{FF2B5EF4-FFF2-40B4-BE49-F238E27FC236}">
                <a16:creationId xmlns:a16="http://schemas.microsoft.com/office/drawing/2014/main" id="{FBD6A5EB-D7DD-98A5-5EB3-A88DB933F66F}"/>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12" name="Footer Placeholder 11">
            <a:extLst>
              <a:ext uri="{FF2B5EF4-FFF2-40B4-BE49-F238E27FC236}">
                <a16:creationId xmlns:a16="http://schemas.microsoft.com/office/drawing/2014/main" id="{0F2340DE-0380-60A9-2E79-DDC5496F246B}"/>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13" name="Slide Number Placeholder 12">
            <a:extLst>
              <a:ext uri="{FF2B5EF4-FFF2-40B4-BE49-F238E27FC236}">
                <a16:creationId xmlns:a16="http://schemas.microsoft.com/office/drawing/2014/main" id="{885B943B-FFB0-AC68-7ED9-6F393D5793C4}"/>
              </a:ext>
              <a:ext uri="{C183D7F6-B498-43B3-948B-1728B52AA6E4}">
                <adec:decorative xmlns:adec="http://schemas.microsoft.com/office/drawing/2017/decorative" val="1"/>
              </a:ext>
            </a:extLst>
          </p:cNvPr>
          <p:cNvSpPr>
            <a:spLocks noGrp="1"/>
          </p:cNvSpPr>
          <p:nvPr>
            <p:ph type="sldNum" sz="quarter" idx="12"/>
          </p:nvPr>
        </p:nvSpPr>
        <p:spPr/>
        <p:txBody>
          <a:bodyPr/>
          <a:lstStyle/>
          <a:p>
            <a:pPr algn="l"/>
            <a:fld id="{C9529691-EFF4-48D0-8597-38587339BA69}" type="slidenum">
              <a:rPr lang="en-GB" smtClean="0"/>
              <a:pPr algn="l"/>
              <a:t>‹#›</a:t>
            </a:fld>
            <a:endParaRPr lang="en-GB"/>
          </a:p>
        </p:txBody>
      </p:sp>
    </p:spTree>
    <p:extLst>
      <p:ext uri="{BB962C8B-B14F-4D97-AF65-F5344CB8AC3E}">
        <p14:creationId xmlns:p14="http://schemas.microsoft.com/office/powerpoint/2010/main" val="275863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8" name="ColorScheme">
            <a:extLst>
              <a:ext uri="{FF2B5EF4-FFF2-40B4-BE49-F238E27FC236}">
                <a16:creationId xmlns:a16="http://schemas.microsoft.com/office/drawing/2014/main" id="{C67F0A97-9CD7-2282-1284-221FFFEB5E84}"/>
              </a:ext>
              <a:ext uri="{C183D7F6-B498-43B3-948B-1728B52AA6E4}">
                <adec:decorative xmlns:adec="http://schemas.microsoft.com/office/drawing/2017/decorative" val="1"/>
              </a:ext>
            </a:extLst>
          </p:cNvPr>
          <p:cNvSpPr/>
          <p:nvPr userDrawn="1"/>
        </p:nvSpPr>
        <p:spPr>
          <a:xfrm>
            <a:off x="-1200" y="0"/>
            <a:ext cx="12193200" cy="68571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3" name="Text">
            <a:extLst>
              <a:ext uri="{FF2B5EF4-FFF2-40B4-BE49-F238E27FC236}">
                <a16:creationId xmlns:a16="http://schemas.microsoft.com/office/drawing/2014/main" id="{B4E769C2-22B1-4ED4-0407-41E3AD0A7B84}"/>
              </a:ext>
            </a:extLst>
          </p:cNvPr>
          <p:cNvSpPr>
            <a:spLocks noGrp="1"/>
          </p:cNvSpPr>
          <p:nvPr>
            <p:ph type="subTitle" idx="1" hasCustomPrompt="1"/>
          </p:nvPr>
        </p:nvSpPr>
        <p:spPr>
          <a:xfrm>
            <a:off x="360000" y="1960563"/>
            <a:ext cx="7386641" cy="3205162"/>
          </a:xfrm>
        </p:spPr>
        <p:txBody>
          <a:bodyPr tIns="144000" anchor="t" anchorCtr="0"/>
          <a:lstStyle>
            <a:lvl1pPr marL="0" indent="0" algn="l">
              <a:lnSpc>
                <a:spcPct val="90000"/>
              </a:lnSpc>
              <a:buNone/>
              <a:defRPr sz="3200" spc="-1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statement</a:t>
            </a:r>
          </a:p>
        </p:txBody>
      </p:sp>
      <p:sp>
        <p:nvSpPr>
          <p:cNvPr id="9" name="Title 8">
            <a:extLst>
              <a:ext uri="{FF2B5EF4-FFF2-40B4-BE49-F238E27FC236}">
                <a16:creationId xmlns:a16="http://schemas.microsoft.com/office/drawing/2014/main" id="{18562132-5C77-C3B0-99B0-9C5CADFB5CDE}"/>
              </a:ext>
            </a:extLst>
          </p:cNvPr>
          <p:cNvSpPr>
            <a:spLocks noGrp="1"/>
          </p:cNvSpPr>
          <p:nvPr>
            <p:ph type="title" hasCustomPrompt="1"/>
          </p:nvPr>
        </p:nvSpPr>
        <p:spPr/>
        <p:txBody>
          <a:bodyPr/>
          <a:lstStyle>
            <a:lvl1pPr>
              <a:defRPr>
                <a:solidFill>
                  <a:schemeClr val="bg2"/>
                </a:solidFill>
              </a:defRPr>
            </a:lvl1pPr>
          </a:lstStyle>
          <a:p>
            <a:r>
              <a:rPr lang="en-GB"/>
              <a:t>Click to add title</a:t>
            </a:r>
          </a:p>
        </p:txBody>
      </p:sp>
      <p:sp>
        <p:nvSpPr>
          <p:cNvPr id="12" name="Date Placeholder 11">
            <a:extLst>
              <a:ext uri="{FF2B5EF4-FFF2-40B4-BE49-F238E27FC236}">
                <a16:creationId xmlns:a16="http://schemas.microsoft.com/office/drawing/2014/main" id="{7CD3EFB9-523D-5BBB-23DE-C041307C57D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13" name="Footer Placeholder 12">
            <a:extLst>
              <a:ext uri="{FF2B5EF4-FFF2-40B4-BE49-F238E27FC236}">
                <a16:creationId xmlns:a16="http://schemas.microsoft.com/office/drawing/2014/main" id="{238D2BF7-9AF6-34C0-9381-8D94EB13341F}"/>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14" name="Slide Number Placeholder 13">
            <a:extLst>
              <a:ext uri="{FF2B5EF4-FFF2-40B4-BE49-F238E27FC236}">
                <a16:creationId xmlns:a16="http://schemas.microsoft.com/office/drawing/2014/main" id="{38ADC225-744D-1925-CBF5-A042F78CD22F}"/>
              </a:ext>
              <a:ext uri="{C183D7F6-B498-43B3-948B-1728B52AA6E4}">
                <adec:decorative xmlns:adec="http://schemas.microsoft.com/office/drawing/2017/decorative" val="1"/>
              </a:ext>
            </a:extLst>
          </p:cNvPr>
          <p:cNvSpPr>
            <a:spLocks noGrp="1"/>
          </p:cNvSpPr>
          <p:nvPr>
            <p:ph type="sldNum" sz="quarter" idx="12"/>
          </p:nvPr>
        </p:nvSpPr>
        <p:spPr/>
        <p:txBody>
          <a:bodyPr/>
          <a:lstStyle/>
          <a:p>
            <a:pPr algn="l"/>
            <a:fld id="{C9529691-EFF4-48D0-8597-38587339BA69}" type="slidenum">
              <a:rPr lang="en-GB" smtClean="0"/>
              <a:pPr algn="l"/>
              <a:t>‹#›</a:t>
            </a:fld>
            <a:endParaRPr lang="en-GB"/>
          </a:p>
        </p:txBody>
      </p:sp>
      <p:sp>
        <p:nvSpPr>
          <p:cNvPr id="15" name="TextBox 14">
            <a:extLst>
              <a:ext uri="{FF2B5EF4-FFF2-40B4-BE49-F238E27FC236}">
                <a16:creationId xmlns:a16="http://schemas.microsoft.com/office/drawing/2014/main" id="{A62F97C3-9446-23D7-4795-D1ABF453BDCA}"/>
              </a:ext>
              <a:ext uri="{C183D7F6-B498-43B3-948B-1728B52AA6E4}">
                <adec:decorative xmlns:adec="http://schemas.microsoft.com/office/drawing/2017/decorative" val="1"/>
              </a:ext>
            </a:extLst>
          </p:cNvPr>
          <p:cNvSpPr txBox="1"/>
          <p:nvPr userDrawn="1"/>
        </p:nvSpPr>
        <p:spPr>
          <a:xfrm>
            <a:off x="646270" y="6397600"/>
            <a:ext cx="720000" cy="144000"/>
          </a:xfrm>
          <a:prstGeom prst="rect">
            <a:avLst/>
          </a:prstGeom>
          <a:noFill/>
        </p:spPr>
        <p:txBody>
          <a:bodyPr wrap="square" lIns="0" tIns="0" rIns="0" bIns="0" rtlCol="0" anchor="ctr" anchorCtr="0">
            <a:noAutofit/>
          </a:bodyPr>
          <a:lstStyle/>
          <a:p>
            <a:r>
              <a:rPr lang="en-GB" sz="800" cap="all" baseline="0"/>
              <a:t>Castellum</a:t>
            </a:r>
          </a:p>
        </p:txBody>
      </p:sp>
    </p:spTree>
    <p:extLst>
      <p:ext uri="{BB962C8B-B14F-4D97-AF65-F5344CB8AC3E}">
        <p14:creationId xmlns:p14="http://schemas.microsoft.com/office/powerpoint/2010/main" val="725138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ColorScheme">
            <a:extLst>
              <a:ext uri="{FF2B5EF4-FFF2-40B4-BE49-F238E27FC236}">
                <a16:creationId xmlns:a16="http://schemas.microsoft.com/office/drawing/2014/main" id="{AABC1354-3A7F-896B-4924-E5886C077554}"/>
              </a:ext>
              <a:ext uri="{C183D7F6-B498-43B3-948B-1728B52AA6E4}">
                <adec:decorative xmlns:adec="http://schemas.microsoft.com/office/drawing/2017/decorative" val="1"/>
              </a:ext>
            </a:extLst>
          </p:cNvPr>
          <p:cNvSpPr/>
          <p:nvPr userDrawn="1"/>
        </p:nvSpPr>
        <p:spPr>
          <a:xfrm>
            <a:off x="-1" y="3430653"/>
            <a:ext cx="6096001" cy="342734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4">
            <a:extLst>
              <a:ext uri="{FF2B5EF4-FFF2-40B4-BE49-F238E27FC236}">
                <a16:creationId xmlns:a16="http://schemas.microsoft.com/office/drawing/2014/main" id="{924ACCCA-382B-3603-869A-6960833B18EC}"/>
              </a:ext>
              <a:ext uri="{C183D7F6-B498-43B3-948B-1728B52AA6E4}">
                <adec:decorative xmlns:adec="http://schemas.microsoft.com/office/drawing/2017/decorative" val="1"/>
              </a:ext>
            </a:extLst>
          </p:cNvPr>
          <p:cNvSpPr>
            <a:spLocks noGrp="1"/>
          </p:cNvSpPr>
          <p:nvPr>
            <p:ph type="pic" sz="quarter" idx="16" hasCustomPrompt="1"/>
          </p:nvPr>
        </p:nvSpPr>
        <p:spPr>
          <a:xfrm>
            <a:off x="6095999" y="3429000"/>
            <a:ext cx="6096001" cy="3429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14" name="Text Placeholder 13">
            <a:extLst>
              <a:ext uri="{FF2B5EF4-FFF2-40B4-BE49-F238E27FC236}">
                <a16:creationId xmlns:a16="http://schemas.microsoft.com/office/drawing/2014/main" id="{4A7C4342-F054-89B8-8E26-416C413D48F8}"/>
              </a:ext>
            </a:extLst>
          </p:cNvPr>
          <p:cNvSpPr>
            <a:spLocks noGrp="1"/>
          </p:cNvSpPr>
          <p:nvPr>
            <p:ph type="body" sz="quarter" idx="14" hasCustomPrompt="1"/>
          </p:nvPr>
        </p:nvSpPr>
        <p:spPr>
          <a:xfrm>
            <a:off x="360362" y="3427346"/>
            <a:ext cx="5239111" cy="2009817"/>
          </a:xfrm>
        </p:spPr>
        <p:txBody>
          <a:bodyPr bIns="36000" anchor="t" anchorCtr="0"/>
          <a:lstStyle>
            <a:lvl1pPr marL="0" indent="0">
              <a:spcBef>
                <a:spcPts val="0"/>
              </a:spcBef>
              <a:buNone/>
              <a:defRPr sz="13000" spc="-100" baseline="0"/>
            </a:lvl1pPr>
          </a:lstStyle>
          <a:p>
            <a:pPr lvl="0"/>
            <a:r>
              <a:rPr lang="en-GB"/>
              <a:t>XX</a:t>
            </a:r>
          </a:p>
        </p:txBody>
      </p:sp>
      <p:sp>
        <p:nvSpPr>
          <p:cNvPr id="5" name="Title 4">
            <a:extLst>
              <a:ext uri="{FF2B5EF4-FFF2-40B4-BE49-F238E27FC236}">
                <a16:creationId xmlns:a16="http://schemas.microsoft.com/office/drawing/2014/main" id="{50F19695-5BB1-1278-BCC5-B716EB6297E8}"/>
              </a:ext>
            </a:extLst>
          </p:cNvPr>
          <p:cNvSpPr>
            <a:spLocks noGrp="1"/>
          </p:cNvSpPr>
          <p:nvPr>
            <p:ph type="title" hasCustomPrompt="1"/>
          </p:nvPr>
        </p:nvSpPr>
        <p:spPr>
          <a:xfrm>
            <a:off x="360000" y="302067"/>
            <a:ext cx="7387200" cy="2556000"/>
          </a:xfrm>
        </p:spPr>
        <p:txBody>
          <a:bodyPr/>
          <a:lstStyle>
            <a:lvl1pPr>
              <a:defRPr>
                <a:solidFill>
                  <a:schemeClr val="bg2"/>
                </a:solidFill>
              </a:defRPr>
            </a:lvl1pPr>
          </a:lstStyle>
          <a:p>
            <a:r>
              <a:rPr lang="en-GB"/>
              <a:t>Click to add statement</a:t>
            </a:r>
          </a:p>
        </p:txBody>
      </p:sp>
    </p:spTree>
    <p:extLst>
      <p:ext uri="{BB962C8B-B14F-4D97-AF65-F5344CB8AC3E}">
        <p14:creationId xmlns:p14="http://schemas.microsoft.com/office/powerpoint/2010/main" val="3130309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4">
    <p:spTree>
      <p:nvGrpSpPr>
        <p:cNvPr id="1" name=""/>
        <p:cNvGrpSpPr/>
        <p:nvPr/>
      </p:nvGrpSpPr>
      <p:grpSpPr>
        <a:xfrm>
          <a:off x="0" y="0"/>
          <a:ext cx="0" cy="0"/>
          <a:chOff x="0" y="0"/>
          <a:chExt cx="0" cy="0"/>
        </a:xfrm>
      </p:grpSpPr>
      <p:sp>
        <p:nvSpPr>
          <p:cNvPr id="2" name="ColorScheme">
            <a:extLst>
              <a:ext uri="{FF2B5EF4-FFF2-40B4-BE49-F238E27FC236}">
                <a16:creationId xmlns:a16="http://schemas.microsoft.com/office/drawing/2014/main" id="{AABC1354-3A7F-896B-4924-E5886C077554}"/>
              </a:ext>
              <a:ext uri="{C183D7F6-B498-43B3-948B-1728B52AA6E4}">
                <adec:decorative xmlns:adec="http://schemas.microsoft.com/office/drawing/2017/decorative" val="1"/>
              </a:ext>
            </a:extLst>
          </p:cNvPr>
          <p:cNvSpPr/>
          <p:nvPr userDrawn="1"/>
        </p:nvSpPr>
        <p:spPr>
          <a:xfrm>
            <a:off x="6095999" y="3430653"/>
            <a:ext cx="6096001" cy="342734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4">
            <a:extLst>
              <a:ext uri="{FF2B5EF4-FFF2-40B4-BE49-F238E27FC236}">
                <a16:creationId xmlns:a16="http://schemas.microsoft.com/office/drawing/2014/main" id="{924ACCCA-382B-3603-869A-6960833B18EC}"/>
              </a:ext>
              <a:ext uri="{C183D7F6-B498-43B3-948B-1728B52AA6E4}">
                <adec:decorative xmlns:adec="http://schemas.microsoft.com/office/drawing/2017/decorative" val="1"/>
              </a:ext>
            </a:extLst>
          </p:cNvPr>
          <p:cNvSpPr>
            <a:spLocks noGrp="1"/>
          </p:cNvSpPr>
          <p:nvPr>
            <p:ph type="pic" sz="quarter" idx="16" hasCustomPrompt="1"/>
          </p:nvPr>
        </p:nvSpPr>
        <p:spPr>
          <a:xfrm>
            <a:off x="0" y="3429000"/>
            <a:ext cx="6096001" cy="3429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14" name="Text Placeholder 13">
            <a:extLst>
              <a:ext uri="{FF2B5EF4-FFF2-40B4-BE49-F238E27FC236}">
                <a16:creationId xmlns:a16="http://schemas.microsoft.com/office/drawing/2014/main" id="{4A7C4342-F054-89B8-8E26-416C413D48F8}"/>
              </a:ext>
            </a:extLst>
          </p:cNvPr>
          <p:cNvSpPr>
            <a:spLocks noGrp="1"/>
          </p:cNvSpPr>
          <p:nvPr>
            <p:ph type="body" sz="quarter" idx="14" hasCustomPrompt="1"/>
          </p:nvPr>
        </p:nvSpPr>
        <p:spPr>
          <a:xfrm>
            <a:off x="6451635" y="3427346"/>
            <a:ext cx="5239111" cy="2009817"/>
          </a:xfrm>
        </p:spPr>
        <p:txBody>
          <a:bodyPr bIns="36000" anchor="t" anchorCtr="0"/>
          <a:lstStyle>
            <a:lvl1pPr marL="0" indent="0">
              <a:spcBef>
                <a:spcPts val="0"/>
              </a:spcBef>
              <a:buNone/>
              <a:defRPr sz="13000" spc="-100" baseline="0"/>
            </a:lvl1pPr>
          </a:lstStyle>
          <a:p>
            <a:pPr lvl="0"/>
            <a:r>
              <a:rPr lang="en-GB"/>
              <a:t>XX</a:t>
            </a:r>
          </a:p>
        </p:txBody>
      </p:sp>
      <p:sp>
        <p:nvSpPr>
          <p:cNvPr id="5" name="Title 4">
            <a:extLst>
              <a:ext uri="{FF2B5EF4-FFF2-40B4-BE49-F238E27FC236}">
                <a16:creationId xmlns:a16="http://schemas.microsoft.com/office/drawing/2014/main" id="{50F19695-5BB1-1278-BCC5-B716EB6297E8}"/>
              </a:ext>
            </a:extLst>
          </p:cNvPr>
          <p:cNvSpPr>
            <a:spLocks noGrp="1"/>
          </p:cNvSpPr>
          <p:nvPr>
            <p:ph type="title" hasCustomPrompt="1"/>
          </p:nvPr>
        </p:nvSpPr>
        <p:spPr>
          <a:xfrm>
            <a:off x="360000" y="302068"/>
            <a:ext cx="7387200" cy="2556000"/>
          </a:xfrm>
        </p:spPr>
        <p:txBody>
          <a:bodyPr/>
          <a:lstStyle>
            <a:lvl1pPr>
              <a:defRPr>
                <a:solidFill>
                  <a:schemeClr val="bg2"/>
                </a:solidFill>
              </a:defRPr>
            </a:lvl1pPr>
          </a:lstStyle>
          <a:p>
            <a:r>
              <a:rPr lang="en-GB"/>
              <a:t>Click to add statement</a:t>
            </a:r>
          </a:p>
        </p:txBody>
      </p:sp>
    </p:spTree>
    <p:extLst>
      <p:ext uri="{BB962C8B-B14F-4D97-AF65-F5344CB8AC3E}">
        <p14:creationId xmlns:p14="http://schemas.microsoft.com/office/powerpoint/2010/main" val="50561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 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94ABF5-89B1-238F-1CC6-46012E2C959E}"/>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3428993"/>
            <a:ext cx="6098400" cy="3429007"/>
          </a:xfrm>
          <a:prstGeom prst="rect">
            <a:avLst/>
          </a:prstGeom>
        </p:spPr>
      </p:pic>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60000" y="302400"/>
            <a:ext cx="5376000" cy="736282"/>
          </a:xfrm>
        </p:spPr>
        <p:txBody>
          <a:bodyPr anchor="t" anchorCtr="0"/>
          <a:lstStyle>
            <a:lvl1pPr algn="l">
              <a:defRPr sz="3200">
                <a:solidFill>
                  <a:schemeClr val="accent2"/>
                </a:solidFill>
              </a:defRPr>
            </a:lvl1pPr>
          </a:lstStyle>
          <a:p>
            <a:r>
              <a:rPr lang="en-GB"/>
              <a:t>Click to add title</a:t>
            </a:r>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609600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8" name="Text Placeholder 7">
            <a:extLst>
              <a:ext uri="{FF2B5EF4-FFF2-40B4-BE49-F238E27FC236}">
                <a16:creationId xmlns:a16="http://schemas.microsoft.com/office/drawing/2014/main" id="{1D1B0088-D8FC-E747-CF40-9023AA951643}"/>
              </a:ext>
            </a:extLst>
          </p:cNvPr>
          <p:cNvSpPr>
            <a:spLocks noGrp="1"/>
          </p:cNvSpPr>
          <p:nvPr>
            <p:ph type="body" sz="quarter" idx="11" hasCustomPrompt="1"/>
          </p:nvPr>
        </p:nvSpPr>
        <p:spPr>
          <a:xfrm>
            <a:off x="360000" y="1341082"/>
            <a:ext cx="5397500" cy="1780253"/>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06838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pter 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60000" y="302400"/>
            <a:ext cx="5376000" cy="736282"/>
          </a:xfrm>
        </p:spPr>
        <p:txBody>
          <a:bodyPr anchor="t" anchorCtr="0"/>
          <a:lstStyle>
            <a:lvl1pPr algn="l">
              <a:defRPr sz="3200">
                <a:solidFill>
                  <a:schemeClr val="accent2"/>
                </a:solidFill>
              </a:defRPr>
            </a:lvl1pPr>
          </a:lstStyle>
          <a:p>
            <a:r>
              <a:rPr lang="en-GB"/>
              <a:t>Click to add title</a:t>
            </a:r>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609600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8" name="Text Placeholder 7">
            <a:extLst>
              <a:ext uri="{FF2B5EF4-FFF2-40B4-BE49-F238E27FC236}">
                <a16:creationId xmlns:a16="http://schemas.microsoft.com/office/drawing/2014/main" id="{1D1B0088-D8FC-E747-CF40-9023AA951643}"/>
              </a:ext>
            </a:extLst>
          </p:cNvPr>
          <p:cNvSpPr>
            <a:spLocks noGrp="1"/>
          </p:cNvSpPr>
          <p:nvPr>
            <p:ph type="body" sz="quarter" idx="11" hasCustomPrompt="1"/>
          </p:nvPr>
        </p:nvSpPr>
        <p:spPr>
          <a:xfrm>
            <a:off x="360000" y="1341082"/>
            <a:ext cx="5397500" cy="1780253"/>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pic>
        <p:nvPicPr>
          <p:cNvPr id="3" name="Picture 2">
            <a:extLst>
              <a:ext uri="{FF2B5EF4-FFF2-40B4-BE49-F238E27FC236}">
                <a16:creationId xmlns:a16="http://schemas.microsoft.com/office/drawing/2014/main" id="{133EB4E1-A3B5-1F46-64E2-61ABEFB10B58}"/>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3428993"/>
            <a:ext cx="6098400" cy="3429007"/>
          </a:xfrm>
          <a:prstGeom prst="rect">
            <a:avLst/>
          </a:prstGeom>
        </p:spPr>
      </p:pic>
    </p:spTree>
    <p:extLst>
      <p:ext uri="{BB962C8B-B14F-4D97-AF65-F5344CB8AC3E}">
        <p14:creationId xmlns:p14="http://schemas.microsoft.com/office/powerpoint/2010/main" val="267701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622772-2C0B-D5A4-A482-ABC36DF75F55}"/>
              </a:ext>
              <a:ext uri="{C183D7F6-B498-43B3-948B-1728B52AA6E4}">
                <adec:decorative xmlns:adec="http://schemas.microsoft.com/office/drawing/2017/decorative" val="1"/>
              </a:ext>
            </a:extLst>
          </p:cNvPr>
          <p:cNvSpPr/>
          <p:nvPr userDrawn="1"/>
        </p:nvSpPr>
        <p:spPr>
          <a:xfrm>
            <a:off x="6096000" y="-1"/>
            <a:ext cx="6096000" cy="51657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6454800" y="323363"/>
            <a:ext cx="5376000" cy="736282"/>
          </a:xfrm>
        </p:spPr>
        <p:txBody>
          <a:bodyPr anchor="t" anchorCtr="0"/>
          <a:lstStyle>
            <a:lvl1pPr algn="l">
              <a:defRPr sz="3200">
                <a:solidFill>
                  <a:schemeClr val="accent3"/>
                </a:solidFill>
              </a:defRPr>
            </a:lvl1pPr>
          </a:lstStyle>
          <a:p>
            <a:r>
              <a:rPr lang="en-GB"/>
              <a:t>Click to add title</a:t>
            </a:r>
          </a:p>
        </p:txBody>
      </p:sp>
      <p:pic>
        <p:nvPicPr>
          <p:cNvPr id="3" name="Bild 2">
            <a:extLst>
              <a:ext uri="{FF2B5EF4-FFF2-40B4-BE49-F238E27FC236}">
                <a16:creationId xmlns:a16="http://schemas.microsoft.com/office/drawing/2014/main" id="{01F8B47C-43C3-62FE-8B9A-F26F63F073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2372" y="5775665"/>
            <a:ext cx="937982" cy="720000"/>
          </a:xfrm>
          <a:prstGeom prst="rect">
            <a:avLst/>
          </a:prstGeom>
        </p:spPr>
      </p:pic>
      <p:sp>
        <p:nvSpPr>
          <p:cNvPr id="5" name="Subtitle 2">
            <a:extLst>
              <a:ext uri="{FF2B5EF4-FFF2-40B4-BE49-F238E27FC236}">
                <a16:creationId xmlns:a16="http://schemas.microsoft.com/office/drawing/2014/main" id="{5614F6CF-EB78-50B6-9BE7-6A1F42495979}"/>
              </a:ext>
            </a:extLst>
          </p:cNvPr>
          <p:cNvSpPr>
            <a:spLocks noGrp="1"/>
          </p:cNvSpPr>
          <p:nvPr>
            <p:ph type="subTitle" idx="1" hasCustomPrompt="1"/>
          </p:nvPr>
        </p:nvSpPr>
        <p:spPr>
          <a:xfrm>
            <a:off x="6454800" y="3952479"/>
            <a:ext cx="5375554" cy="898932"/>
          </a:xfrm>
        </p:spPr>
        <p:txBody>
          <a:bodyPr anchor="b" anchorCtr="0"/>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 date and/or name</a:t>
            </a:r>
          </a:p>
        </p:txBody>
      </p:sp>
    </p:spTree>
    <p:extLst>
      <p:ext uri="{BB962C8B-B14F-4D97-AF65-F5344CB8AC3E}">
        <p14:creationId xmlns:p14="http://schemas.microsoft.com/office/powerpoint/2010/main" val="631903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60000" y="302400"/>
            <a:ext cx="5376000" cy="736282"/>
          </a:xfrm>
        </p:spPr>
        <p:txBody>
          <a:bodyPr anchor="t" anchorCtr="0"/>
          <a:lstStyle>
            <a:lvl1pPr algn="l">
              <a:defRPr sz="3200">
                <a:solidFill>
                  <a:schemeClr val="accent2"/>
                </a:solidFill>
              </a:defRPr>
            </a:lvl1pPr>
          </a:lstStyle>
          <a:p>
            <a:r>
              <a:rPr lang="en-GB"/>
              <a:t>Click to add title</a:t>
            </a:r>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609600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8" name="Text Placeholder 7">
            <a:extLst>
              <a:ext uri="{FF2B5EF4-FFF2-40B4-BE49-F238E27FC236}">
                <a16:creationId xmlns:a16="http://schemas.microsoft.com/office/drawing/2014/main" id="{1D1B0088-D8FC-E747-CF40-9023AA951643}"/>
              </a:ext>
            </a:extLst>
          </p:cNvPr>
          <p:cNvSpPr>
            <a:spLocks noGrp="1"/>
          </p:cNvSpPr>
          <p:nvPr>
            <p:ph type="body" sz="quarter" idx="11" hasCustomPrompt="1"/>
          </p:nvPr>
        </p:nvSpPr>
        <p:spPr>
          <a:xfrm>
            <a:off x="360000" y="1341082"/>
            <a:ext cx="5397500" cy="1780253"/>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pic>
        <p:nvPicPr>
          <p:cNvPr id="4" name="Picture 3">
            <a:extLst>
              <a:ext uri="{FF2B5EF4-FFF2-40B4-BE49-F238E27FC236}">
                <a16:creationId xmlns:a16="http://schemas.microsoft.com/office/drawing/2014/main" id="{A332E94E-07D5-6637-744D-2083CE53E6E7}"/>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3428993"/>
            <a:ext cx="6098400" cy="3429007"/>
          </a:xfrm>
          <a:prstGeom prst="rect">
            <a:avLst/>
          </a:prstGeom>
        </p:spPr>
      </p:pic>
    </p:spTree>
    <p:extLst>
      <p:ext uri="{BB962C8B-B14F-4D97-AF65-F5344CB8AC3E}">
        <p14:creationId xmlns:p14="http://schemas.microsoft.com/office/powerpoint/2010/main" val="1118693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pter divider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60000" y="302400"/>
            <a:ext cx="5376000" cy="736282"/>
          </a:xfrm>
        </p:spPr>
        <p:txBody>
          <a:bodyPr anchor="t" anchorCtr="0"/>
          <a:lstStyle>
            <a:lvl1pPr algn="l">
              <a:defRPr sz="3200">
                <a:solidFill>
                  <a:schemeClr val="accent2"/>
                </a:solidFill>
              </a:defRPr>
            </a:lvl1pPr>
          </a:lstStyle>
          <a:p>
            <a:r>
              <a:rPr lang="en-GB"/>
              <a:t>Click to add title</a:t>
            </a:r>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609600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8" name="Text Placeholder 7">
            <a:extLst>
              <a:ext uri="{FF2B5EF4-FFF2-40B4-BE49-F238E27FC236}">
                <a16:creationId xmlns:a16="http://schemas.microsoft.com/office/drawing/2014/main" id="{1D1B0088-D8FC-E747-CF40-9023AA951643}"/>
              </a:ext>
            </a:extLst>
          </p:cNvPr>
          <p:cNvSpPr>
            <a:spLocks noGrp="1"/>
          </p:cNvSpPr>
          <p:nvPr>
            <p:ph type="body" sz="quarter" idx="11" hasCustomPrompt="1"/>
          </p:nvPr>
        </p:nvSpPr>
        <p:spPr>
          <a:xfrm>
            <a:off x="360000" y="1341082"/>
            <a:ext cx="5397500" cy="1780253"/>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pic>
        <p:nvPicPr>
          <p:cNvPr id="4" name="Picture 3">
            <a:extLst>
              <a:ext uri="{FF2B5EF4-FFF2-40B4-BE49-F238E27FC236}">
                <a16:creationId xmlns:a16="http://schemas.microsoft.com/office/drawing/2014/main" id="{A332E94E-07D5-6637-744D-2083CE53E6E7}"/>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1194" y="3428993"/>
            <a:ext cx="6096012" cy="3429007"/>
          </a:xfrm>
          <a:prstGeom prst="rect">
            <a:avLst/>
          </a:prstGeom>
        </p:spPr>
      </p:pic>
    </p:spTree>
    <p:extLst>
      <p:ext uri="{BB962C8B-B14F-4D97-AF65-F5344CB8AC3E}">
        <p14:creationId xmlns:p14="http://schemas.microsoft.com/office/powerpoint/2010/main" val="2826121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 divid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60000" y="302400"/>
            <a:ext cx="5376000" cy="736282"/>
          </a:xfrm>
        </p:spPr>
        <p:txBody>
          <a:bodyPr anchor="t" anchorCtr="0"/>
          <a:lstStyle>
            <a:lvl1pPr algn="l">
              <a:defRPr sz="3200">
                <a:solidFill>
                  <a:schemeClr val="accent2"/>
                </a:solidFill>
              </a:defRPr>
            </a:lvl1pPr>
          </a:lstStyle>
          <a:p>
            <a:r>
              <a:rPr lang="en-GB"/>
              <a:t>Click to add title</a:t>
            </a:r>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609600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8" name="Text Placeholder 7">
            <a:extLst>
              <a:ext uri="{FF2B5EF4-FFF2-40B4-BE49-F238E27FC236}">
                <a16:creationId xmlns:a16="http://schemas.microsoft.com/office/drawing/2014/main" id="{1D1B0088-D8FC-E747-CF40-9023AA951643}"/>
              </a:ext>
            </a:extLst>
          </p:cNvPr>
          <p:cNvSpPr>
            <a:spLocks noGrp="1"/>
          </p:cNvSpPr>
          <p:nvPr>
            <p:ph type="body" sz="quarter" idx="11" hasCustomPrompt="1"/>
          </p:nvPr>
        </p:nvSpPr>
        <p:spPr>
          <a:xfrm>
            <a:off x="360000" y="1341082"/>
            <a:ext cx="5397500" cy="1780253"/>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pic>
        <p:nvPicPr>
          <p:cNvPr id="4" name="Picture 3">
            <a:extLst>
              <a:ext uri="{FF2B5EF4-FFF2-40B4-BE49-F238E27FC236}">
                <a16:creationId xmlns:a16="http://schemas.microsoft.com/office/drawing/2014/main" id="{A332E94E-07D5-6637-744D-2083CE53E6E7}"/>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1194" y="3428993"/>
            <a:ext cx="6096012" cy="3429007"/>
          </a:xfrm>
          <a:prstGeom prst="rect">
            <a:avLst/>
          </a:prstGeom>
        </p:spPr>
      </p:pic>
    </p:spTree>
    <p:extLst>
      <p:ext uri="{BB962C8B-B14F-4D97-AF65-F5344CB8AC3E}">
        <p14:creationId xmlns:p14="http://schemas.microsoft.com/office/powerpoint/2010/main" val="158751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divider 6">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pic>
        <p:nvPicPr>
          <p:cNvPr id="5" name="Picture 4">
            <a:extLst>
              <a:ext uri="{FF2B5EF4-FFF2-40B4-BE49-F238E27FC236}">
                <a16:creationId xmlns:a16="http://schemas.microsoft.com/office/drawing/2014/main" id="{EF94ABF5-89B1-238F-1CC6-46012E2C959E}"/>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3600" y="3430800"/>
            <a:ext cx="6098400" cy="3429007"/>
          </a:xfrm>
          <a:prstGeom prst="rect">
            <a:avLst/>
          </a:prstGeom>
        </p:spPr>
      </p:pic>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6503391" y="302400"/>
            <a:ext cx="5376000" cy="736282"/>
          </a:xfrm>
        </p:spPr>
        <p:txBody>
          <a:bodyPr anchor="t" anchorCtr="0"/>
          <a:lstStyle>
            <a:lvl1pPr algn="l">
              <a:defRPr sz="3200">
                <a:solidFill>
                  <a:schemeClr val="accent2"/>
                </a:solidFill>
              </a:defRPr>
            </a:lvl1pPr>
          </a:lstStyle>
          <a:p>
            <a:r>
              <a:rPr lang="en-GB"/>
              <a:t>Click to add title</a:t>
            </a:r>
          </a:p>
        </p:txBody>
      </p:sp>
      <p:sp>
        <p:nvSpPr>
          <p:cNvPr id="8" name="Text Placeholder 7">
            <a:extLst>
              <a:ext uri="{FF2B5EF4-FFF2-40B4-BE49-F238E27FC236}">
                <a16:creationId xmlns:a16="http://schemas.microsoft.com/office/drawing/2014/main" id="{1D1B0088-D8FC-E747-CF40-9023AA951643}"/>
              </a:ext>
            </a:extLst>
          </p:cNvPr>
          <p:cNvSpPr>
            <a:spLocks noGrp="1"/>
          </p:cNvSpPr>
          <p:nvPr>
            <p:ph type="body" sz="quarter" idx="11" hasCustomPrompt="1"/>
          </p:nvPr>
        </p:nvSpPr>
        <p:spPr>
          <a:xfrm>
            <a:off x="6503391" y="1341082"/>
            <a:ext cx="5397500" cy="1780253"/>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74434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apter divider 7">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pic>
        <p:nvPicPr>
          <p:cNvPr id="5" name="Picture 4">
            <a:extLst>
              <a:ext uri="{FF2B5EF4-FFF2-40B4-BE49-F238E27FC236}">
                <a16:creationId xmlns:a16="http://schemas.microsoft.com/office/drawing/2014/main" id="{EF94ABF5-89B1-238F-1CC6-46012E2C959E}"/>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096318" y="3430800"/>
            <a:ext cx="6092964" cy="3429007"/>
          </a:xfrm>
          <a:prstGeom prst="rect">
            <a:avLst/>
          </a:prstGeom>
        </p:spPr>
      </p:pic>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6503391" y="302400"/>
            <a:ext cx="5376000" cy="736282"/>
          </a:xfrm>
        </p:spPr>
        <p:txBody>
          <a:bodyPr anchor="t" anchorCtr="0"/>
          <a:lstStyle>
            <a:lvl1pPr algn="l">
              <a:defRPr sz="3200">
                <a:solidFill>
                  <a:schemeClr val="accent2"/>
                </a:solidFill>
              </a:defRPr>
            </a:lvl1pPr>
          </a:lstStyle>
          <a:p>
            <a:r>
              <a:rPr lang="en-GB"/>
              <a:t>Click to add title</a:t>
            </a:r>
          </a:p>
        </p:txBody>
      </p:sp>
      <p:sp>
        <p:nvSpPr>
          <p:cNvPr id="8" name="Text Placeholder 7">
            <a:extLst>
              <a:ext uri="{FF2B5EF4-FFF2-40B4-BE49-F238E27FC236}">
                <a16:creationId xmlns:a16="http://schemas.microsoft.com/office/drawing/2014/main" id="{1D1B0088-D8FC-E747-CF40-9023AA951643}"/>
              </a:ext>
            </a:extLst>
          </p:cNvPr>
          <p:cNvSpPr>
            <a:spLocks noGrp="1"/>
          </p:cNvSpPr>
          <p:nvPr>
            <p:ph type="body" sz="quarter" idx="11" hasCustomPrompt="1"/>
          </p:nvPr>
        </p:nvSpPr>
        <p:spPr>
          <a:xfrm>
            <a:off x="6503391" y="1341082"/>
            <a:ext cx="5397500" cy="1780253"/>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8157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4" name="Picture 3" descr="A green and black striped object&#10;&#10;Description automatically generated with medium confidence">
            <a:extLst>
              <a:ext uri="{FF2B5EF4-FFF2-40B4-BE49-F238E27FC236}">
                <a16:creationId xmlns:a16="http://schemas.microsoft.com/office/drawing/2014/main" id="{58F272AF-72F0-1476-8F90-2A41312A8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360000" y="3109042"/>
            <a:ext cx="2934041" cy="2364657"/>
          </a:xfrm>
        </p:spPr>
        <p:txBody>
          <a:bodyPr anchor="t" anchorCtr="0"/>
          <a:lstStyle>
            <a:lvl1pPr algn="l">
              <a:defRPr sz="3200">
                <a:solidFill>
                  <a:schemeClr val="tx1"/>
                </a:solidFill>
              </a:defRPr>
            </a:lvl1pPr>
          </a:lstStyle>
          <a:p>
            <a:r>
              <a:rPr lang="en-GB"/>
              <a:t>Click to add thank you phrase</a:t>
            </a:r>
          </a:p>
        </p:txBody>
      </p:sp>
      <p:sp>
        <p:nvSpPr>
          <p:cNvPr id="8" name="Text Placeholder 7">
            <a:extLst>
              <a:ext uri="{FF2B5EF4-FFF2-40B4-BE49-F238E27FC236}">
                <a16:creationId xmlns:a16="http://schemas.microsoft.com/office/drawing/2014/main" id="{C879CE06-A3C0-CE5B-B787-E7679AED1E1D}"/>
              </a:ext>
            </a:extLst>
          </p:cNvPr>
          <p:cNvSpPr>
            <a:spLocks noGrp="1"/>
          </p:cNvSpPr>
          <p:nvPr>
            <p:ph type="body" sz="quarter" idx="10" hasCustomPrompt="1"/>
          </p:nvPr>
        </p:nvSpPr>
        <p:spPr>
          <a:xfrm>
            <a:off x="360364" y="5602778"/>
            <a:ext cx="2933700" cy="910997"/>
          </a:xfrm>
        </p:spPr>
        <p:txBody>
          <a:bodyPr anchor="b" anchorCtr="0"/>
          <a:lstStyle>
            <a:lvl1pPr marL="0" indent="0">
              <a:spcBef>
                <a:spcPts val="0"/>
              </a:spcBef>
              <a:buNone/>
              <a:defRPr sz="1000">
                <a:solidFill>
                  <a:schemeClr val="tx1"/>
                </a:solidFill>
              </a:defRPr>
            </a:lvl1pPr>
          </a:lstStyle>
          <a:p>
            <a:pPr lvl="0"/>
            <a:r>
              <a:rPr lang="en-GB"/>
              <a:t>Click and type contact information</a:t>
            </a:r>
          </a:p>
        </p:txBody>
      </p:sp>
      <p:pic>
        <p:nvPicPr>
          <p:cNvPr id="3" name="Bild 2">
            <a:extLst>
              <a:ext uri="{FF2B5EF4-FFF2-40B4-BE49-F238E27FC236}">
                <a16:creationId xmlns:a16="http://schemas.microsoft.com/office/drawing/2014/main" id="{E06137AA-78B3-48A2-7412-D42712EEFFB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2372" y="5775665"/>
            <a:ext cx="937982" cy="720000"/>
          </a:xfrm>
          <a:prstGeom prst="rect">
            <a:avLst/>
          </a:prstGeom>
        </p:spPr>
      </p:pic>
    </p:spTree>
    <p:extLst>
      <p:ext uri="{BB962C8B-B14F-4D97-AF65-F5344CB8AC3E}">
        <p14:creationId xmlns:p14="http://schemas.microsoft.com/office/powerpoint/2010/main" val="3224820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843571-EE75-4D8D-86A3-880273E1354C}"/>
              </a:ext>
            </a:extLst>
          </p:cNvPr>
          <p:cNvSpPr>
            <a:spLocks noGrp="1"/>
          </p:cNvSpPr>
          <p:nvPr>
            <p:ph type="title"/>
          </p:nvPr>
        </p:nvSpPr>
        <p:spPr>
          <a:xfrm>
            <a:off x="774000" y="900000"/>
            <a:ext cx="10080000" cy="540000"/>
          </a:xfrm>
        </p:spPr>
        <p:txBody>
          <a:bodyPr lIns="0" anchor="t" anchorCtr="0"/>
          <a:lstStyle>
            <a:lvl1pPr>
              <a:defRPr sz="2800" b="1"/>
            </a:lvl1p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61E8404B-2380-479E-9859-62A5A801A322}"/>
              </a:ext>
            </a:extLst>
          </p:cNvPr>
          <p:cNvSpPr>
            <a:spLocks noGrp="1"/>
          </p:cNvSpPr>
          <p:nvPr>
            <p:ph type="dt" sz="half" idx="10"/>
          </p:nvPr>
        </p:nvSpPr>
        <p:spPr/>
        <p:txBody>
          <a:bodyPr/>
          <a:lstStyle/>
          <a:p>
            <a:fld id="{50278417-DB4E-4433-8C43-94B46EDCBE64}" type="datetime1">
              <a:rPr lang="sv-SE" smtClean="0"/>
              <a:t>2024-04-16</a:t>
            </a:fld>
            <a:endParaRPr lang="en-GB"/>
          </a:p>
        </p:txBody>
      </p:sp>
      <p:sp>
        <p:nvSpPr>
          <p:cNvPr id="4" name="Platshållare för sidfot 3">
            <a:extLst>
              <a:ext uri="{FF2B5EF4-FFF2-40B4-BE49-F238E27FC236}">
                <a16:creationId xmlns:a16="http://schemas.microsoft.com/office/drawing/2014/main" id="{6A0D0E9F-8555-42C8-B184-25E4D5AEE2CF}"/>
              </a:ext>
            </a:extLst>
          </p:cNvPr>
          <p:cNvSpPr>
            <a:spLocks noGrp="1"/>
          </p:cNvSpPr>
          <p:nvPr>
            <p:ph type="ftr" sz="quarter" idx="11"/>
          </p:nvPr>
        </p:nvSpPr>
        <p:spPr/>
        <p:txBody>
          <a:bodyPr/>
          <a:lstStyle/>
          <a:p>
            <a:r>
              <a:rPr lang="en-GB"/>
              <a:t>Ämne</a:t>
            </a:r>
          </a:p>
        </p:txBody>
      </p:sp>
      <p:sp>
        <p:nvSpPr>
          <p:cNvPr id="5" name="Platshållare för bildnummer 4">
            <a:extLst>
              <a:ext uri="{FF2B5EF4-FFF2-40B4-BE49-F238E27FC236}">
                <a16:creationId xmlns:a16="http://schemas.microsoft.com/office/drawing/2014/main" id="{29CEE389-C1D4-40CD-95DD-311218C8F31B}"/>
              </a:ext>
            </a:extLst>
          </p:cNvPr>
          <p:cNvSpPr>
            <a:spLocks noGrp="1"/>
          </p:cNvSpPr>
          <p:nvPr>
            <p:ph type="sldNum" sz="quarter" idx="12"/>
          </p:nvPr>
        </p:nvSpPr>
        <p:spPr/>
        <p:txBody>
          <a:bodyPr/>
          <a:lstStyle/>
          <a:p>
            <a:fld id="{CB0E927C-3ADF-4D61-9054-FC8A2928A6EA}" type="slidenum">
              <a:rPr lang="en-GB" smtClean="0"/>
              <a:t>‹#›</a:t>
            </a:fld>
            <a:endParaRPr lang="en-GB"/>
          </a:p>
        </p:txBody>
      </p:sp>
      <p:sp>
        <p:nvSpPr>
          <p:cNvPr id="7" name="Rectangle 3">
            <a:extLst>
              <a:ext uri="{FF2B5EF4-FFF2-40B4-BE49-F238E27FC236}">
                <a16:creationId xmlns:a16="http://schemas.microsoft.com/office/drawing/2014/main" id="{55E3CC78-4E87-4BF0-9903-8A09A08F1607}"/>
              </a:ext>
            </a:extLst>
          </p:cNvPr>
          <p:cNvSpPr/>
          <p:nvPr userDrawn="1"/>
        </p:nvSpPr>
        <p:spPr>
          <a:xfrm>
            <a:off x="793545" y="614209"/>
            <a:ext cx="530225" cy="6985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SE"/>
          </a:p>
        </p:txBody>
      </p:sp>
      <p:sp>
        <p:nvSpPr>
          <p:cNvPr id="8" name="Platshållare för innehåll 7">
            <a:extLst>
              <a:ext uri="{FF2B5EF4-FFF2-40B4-BE49-F238E27FC236}">
                <a16:creationId xmlns:a16="http://schemas.microsoft.com/office/drawing/2014/main" id="{DDA35C15-5E8D-45C2-91A7-3A73BB1B7E38}"/>
              </a:ext>
            </a:extLst>
          </p:cNvPr>
          <p:cNvSpPr>
            <a:spLocks noGrp="1"/>
          </p:cNvSpPr>
          <p:nvPr>
            <p:ph sz="quarter" idx="14"/>
          </p:nvPr>
        </p:nvSpPr>
        <p:spPr>
          <a:xfrm>
            <a:off x="774000" y="1727999"/>
            <a:ext cx="10079038" cy="4320000"/>
          </a:xfrm>
        </p:spPr>
        <p:txBody>
          <a:bodyPr lIns="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Graphic 7">
            <a:extLst>
              <a:ext uri="{FF2B5EF4-FFF2-40B4-BE49-F238E27FC236}">
                <a16:creationId xmlns:a16="http://schemas.microsoft.com/office/drawing/2014/main" id="{566D8240-8923-4018-A0F1-35C3CBCEAC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62799" y="6073354"/>
            <a:ext cx="486607" cy="508395"/>
          </a:xfrm>
          <a:prstGeom prst="rect">
            <a:avLst/>
          </a:prstGeom>
        </p:spPr>
      </p:pic>
    </p:spTree>
    <p:extLst>
      <p:ext uri="{BB962C8B-B14F-4D97-AF65-F5344CB8AC3E}">
        <p14:creationId xmlns:p14="http://schemas.microsoft.com/office/powerpoint/2010/main" val="255932607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 slide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622772-2C0B-D5A4-A482-ABC36DF75F55}"/>
              </a:ext>
              <a:ext uri="{C183D7F6-B498-43B3-948B-1728B52AA6E4}">
                <adec:decorative xmlns:adec="http://schemas.microsoft.com/office/drawing/2017/decorative" val="1"/>
              </a:ext>
            </a:extLst>
          </p:cNvPr>
          <p:cNvSpPr/>
          <p:nvPr userDrawn="1"/>
        </p:nvSpPr>
        <p:spPr>
          <a:xfrm>
            <a:off x="6096000" y="-1"/>
            <a:ext cx="6096000" cy="51657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14">
            <a:extLst>
              <a:ext uri="{FF2B5EF4-FFF2-40B4-BE49-F238E27FC236}">
                <a16:creationId xmlns:a16="http://schemas.microsoft.com/office/drawing/2014/main" id="{98D1C1B5-AC67-D51A-DA43-94F008E5C773}"/>
              </a:ext>
              <a:ext uri="{C183D7F6-B498-43B3-948B-1728B52AA6E4}">
                <adec:decorative xmlns:adec="http://schemas.microsoft.com/office/drawing/2017/decorative" val="1"/>
              </a:ext>
            </a:extLst>
          </p:cNvPr>
          <p:cNvSpPr>
            <a:spLocks noGrp="1"/>
          </p:cNvSpPr>
          <p:nvPr>
            <p:ph type="pic" sz="quarter" idx="10" hasCustomPrompt="1"/>
          </p:nvPr>
        </p:nvSpPr>
        <p:spPr>
          <a:xfrm>
            <a:off x="0" y="0"/>
            <a:ext cx="6096000" cy="6858000"/>
          </a:xfrm>
          <a:solidFill>
            <a:schemeClr val="bg1">
              <a:lumMod val="75000"/>
            </a:schemeClr>
          </a:solidFill>
        </p:spPr>
        <p:txBody>
          <a:bodyPr anchor="ctr" anchorCtr="0"/>
          <a:lstStyle>
            <a:lvl1pPr marL="0" indent="0" algn="ctr">
              <a:buNone/>
              <a:defRPr>
                <a:solidFill>
                  <a:schemeClr val="bg1"/>
                </a:solidFill>
              </a:defRPr>
            </a:lvl1pPr>
          </a:lstStyle>
          <a:p>
            <a:r>
              <a:rPr lang="en-GB"/>
              <a:t>Click to insert picture</a:t>
            </a:r>
          </a:p>
        </p:txBody>
      </p:sp>
      <p:sp>
        <p:nvSpPr>
          <p:cNvPr id="2" name="Title 1">
            <a:extLst>
              <a:ext uri="{FF2B5EF4-FFF2-40B4-BE49-F238E27FC236}">
                <a16:creationId xmlns:a16="http://schemas.microsoft.com/office/drawing/2014/main" id="{4A72FAC8-8D9E-ED15-C02D-9B1D3A23B0F5}"/>
              </a:ext>
            </a:extLst>
          </p:cNvPr>
          <p:cNvSpPr>
            <a:spLocks noGrp="1"/>
          </p:cNvSpPr>
          <p:nvPr>
            <p:ph type="ctrTitle" hasCustomPrompt="1"/>
          </p:nvPr>
        </p:nvSpPr>
        <p:spPr>
          <a:xfrm>
            <a:off x="6454800" y="323363"/>
            <a:ext cx="5376000" cy="736282"/>
          </a:xfrm>
        </p:spPr>
        <p:txBody>
          <a:bodyPr anchor="t" anchorCtr="0"/>
          <a:lstStyle>
            <a:lvl1pPr algn="l">
              <a:defRPr sz="3200">
                <a:solidFill>
                  <a:schemeClr val="accent3"/>
                </a:solidFill>
              </a:defRPr>
            </a:lvl1pPr>
          </a:lstStyle>
          <a:p>
            <a:r>
              <a:rPr lang="en-GB"/>
              <a:t>Click to add title</a:t>
            </a:r>
          </a:p>
        </p:txBody>
      </p:sp>
      <p:pic>
        <p:nvPicPr>
          <p:cNvPr id="3" name="Bild 2">
            <a:extLst>
              <a:ext uri="{FF2B5EF4-FFF2-40B4-BE49-F238E27FC236}">
                <a16:creationId xmlns:a16="http://schemas.microsoft.com/office/drawing/2014/main" id="{01F8B47C-43C3-62FE-8B9A-F26F63F073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2372" y="5775665"/>
            <a:ext cx="937982" cy="720000"/>
          </a:xfrm>
          <a:prstGeom prst="rect">
            <a:avLst/>
          </a:prstGeom>
        </p:spPr>
      </p:pic>
      <p:sp>
        <p:nvSpPr>
          <p:cNvPr id="5" name="Subtitle 2">
            <a:extLst>
              <a:ext uri="{FF2B5EF4-FFF2-40B4-BE49-F238E27FC236}">
                <a16:creationId xmlns:a16="http://schemas.microsoft.com/office/drawing/2014/main" id="{5614F6CF-EB78-50B6-9BE7-6A1F42495979}"/>
              </a:ext>
            </a:extLst>
          </p:cNvPr>
          <p:cNvSpPr>
            <a:spLocks noGrp="1"/>
          </p:cNvSpPr>
          <p:nvPr>
            <p:ph type="subTitle" idx="1" hasCustomPrompt="1"/>
          </p:nvPr>
        </p:nvSpPr>
        <p:spPr>
          <a:xfrm>
            <a:off x="6454800" y="3952479"/>
            <a:ext cx="5375554" cy="898932"/>
          </a:xfrm>
        </p:spPr>
        <p:txBody>
          <a:bodyPr anchor="b" anchorCtr="0"/>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 date and/or name</a:t>
            </a:r>
          </a:p>
        </p:txBody>
      </p:sp>
    </p:spTree>
    <p:extLst>
      <p:ext uri="{BB962C8B-B14F-4D97-AF65-F5344CB8AC3E}">
        <p14:creationId xmlns:p14="http://schemas.microsoft.com/office/powerpoint/2010/main" val="411105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70B7-BEB4-525F-EAFA-0C81DC4796A9}"/>
              </a:ext>
            </a:extLst>
          </p:cNvPr>
          <p:cNvSpPr>
            <a:spLocks noGrp="1"/>
          </p:cNvSpPr>
          <p:nvPr>
            <p:ph type="title" hasCustomPrompt="1"/>
          </p:nvPr>
        </p:nvSpPr>
        <p:spPr>
          <a:xfrm>
            <a:off x="360000" y="302400"/>
            <a:ext cx="5599475" cy="961262"/>
          </a:xfrm>
        </p:spPr>
        <p:txBody>
          <a:bodyPr/>
          <a:lstStyle>
            <a:lvl1pPr>
              <a:defRPr/>
            </a:lvl1pPr>
          </a:lstStyle>
          <a:p>
            <a:r>
              <a:rPr lang="en-GB"/>
              <a:t>Click to add title</a:t>
            </a:r>
          </a:p>
        </p:txBody>
      </p:sp>
      <p:sp>
        <p:nvSpPr>
          <p:cNvPr id="4" name="Date Placeholder 3">
            <a:extLst>
              <a:ext uri="{FF2B5EF4-FFF2-40B4-BE49-F238E27FC236}">
                <a16:creationId xmlns:a16="http://schemas.microsoft.com/office/drawing/2014/main" id="{538C64F8-8243-7CED-D4C9-DF691FCFB6F7}"/>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5" name="Footer Placeholder 4">
            <a:extLst>
              <a:ext uri="{FF2B5EF4-FFF2-40B4-BE49-F238E27FC236}">
                <a16:creationId xmlns:a16="http://schemas.microsoft.com/office/drawing/2014/main" id="{F71DAA94-9291-B78B-D4F6-62286B37AAF0}"/>
              </a:ext>
              <a:ext uri="{C183D7F6-B498-43B3-948B-1728B52AA6E4}">
                <adec:decorative xmlns:adec="http://schemas.microsoft.com/office/drawing/2017/decorative" val="1"/>
              </a:ext>
            </a:extLst>
          </p:cNvPr>
          <p:cNvSpPr>
            <a:spLocks noGrp="1"/>
          </p:cNvSpPr>
          <p:nvPr>
            <p:ph type="ftr" sz="quarter" idx="11"/>
          </p:nvPr>
        </p:nvSpPr>
        <p:spPr>
          <a:xfrm>
            <a:off x="1955415" y="6397600"/>
            <a:ext cx="4004059" cy="144000"/>
          </a:xfrm>
        </p:spPr>
        <p:txBody>
          <a:bodyPr/>
          <a:lstStyle/>
          <a:p>
            <a:r>
              <a:rPr lang="en-GB"/>
              <a:t>Interim report January-September 2023</a:t>
            </a:r>
          </a:p>
        </p:txBody>
      </p:sp>
      <p:sp>
        <p:nvSpPr>
          <p:cNvPr id="6" name="Slide Number Placeholder 5">
            <a:extLst>
              <a:ext uri="{FF2B5EF4-FFF2-40B4-BE49-F238E27FC236}">
                <a16:creationId xmlns:a16="http://schemas.microsoft.com/office/drawing/2014/main" id="{C6B3910E-DC20-6451-B1E5-D97700E20F47}"/>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
        <p:nvSpPr>
          <p:cNvPr id="10" name="Content Placeholder 9">
            <a:extLst>
              <a:ext uri="{FF2B5EF4-FFF2-40B4-BE49-F238E27FC236}">
                <a16:creationId xmlns:a16="http://schemas.microsoft.com/office/drawing/2014/main" id="{5BB8EA06-D144-6067-D70A-0548BAAD2322}"/>
              </a:ext>
            </a:extLst>
          </p:cNvPr>
          <p:cNvSpPr>
            <a:spLocks noGrp="1"/>
          </p:cNvSpPr>
          <p:nvPr>
            <p:ph sz="quarter" idx="13" hasCustomPrompt="1"/>
          </p:nvPr>
        </p:nvSpPr>
        <p:spPr>
          <a:xfrm>
            <a:off x="358776" y="1690688"/>
            <a:ext cx="11472862" cy="4298400"/>
          </a:xfrm>
        </p:spPr>
        <p:txBody>
          <a:bodyPr rIns="3600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8205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beige)">
    <p:bg>
      <p:bgPr>
        <a:solidFill>
          <a:srgbClr val="FAF0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70B7-BEB4-525F-EAFA-0C81DC4796A9}"/>
              </a:ext>
            </a:extLst>
          </p:cNvPr>
          <p:cNvSpPr>
            <a:spLocks noGrp="1"/>
          </p:cNvSpPr>
          <p:nvPr>
            <p:ph type="title" hasCustomPrompt="1"/>
          </p:nvPr>
        </p:nvSpPr>
        <p:spPr>
          <a:xfrm>
            <a:off x="360000" y="302400"/>
            <a:ext cx="5599475" cy="961262"/>
          </a:xfrm>
        </p:spPr>
        <p:txBody>
          <a:bodyPr/>
          <a:lstStyle>
            <a:lvl1pPr>
              <a:defRPr/>
            </a:lvl1pPr>
          </a:lstStyle>
          <a:p>
            <a:r>
              <a:rPr lang="en-GB"/>
              <a:t>Click to add title</a:t>
            </a:r>
          </a:p>
        </p:txBody>
      </p:sp>
      <p:sp>
        <p:nvSpPr>
          <p:cNvPr id="4" name="Date Placeholder 3">
            <a:extLst>
              <a:ext uri="{FF2B5EF4-FFF2-40B4-BE49-F238E27FC236}">
                <a16:creationId xmlns:a16="http://schemas.microsoft.com/office/drawing/2014/main" id="{538C64F8-8243-7CED-D4C9-DF691FCFB6F7}"/>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5" name="Footer Placeholder 4">
            <a:extLst>
              <a:ext uri="{FF2B5EF4-FFF2-40B4-BE49-F238E27FC236}">
                <a16:creationId xmlns:a16="http://schemas.microsoft.com/office/drawing/2014/main" id="{F71DAA94-9291-B78B-D4F6-62286B37AAF0}"/>
              </a:ext>
              <a:ext uri="{C183D7F6-B498-43B3-948B-1728B52AA6E4}">
                <adec:decorative xmlns:adec="http://schemas.microsoft.com/office/drawing/2017/decorative" val="1"/>
              </a:ext>
            </a:extLst>
          </p:cNvPr>
          <p:cNvSpPr>
            <a:spLocks noGrp="1"/>
          </p:cNvSpPr>
          <p:nvPr>
            <p:ph type="ftr" sz="quarter" idx="11"/>
          </p:nvPr>
        </p:nvSpPr>
        <p:spPr>
          <a:xfrm>
            <a:off x="1955415" y="6397600"/>
            <a:ext cx="4004059" cy="144000"/>
          </a:xfrm>
        </p:spPr>
        <p:txBody>
          <a:bodyPr/>
          <a:lstStyle/>
          <a:p>
            <a:r>
              <a:rPr lang="en-GB"/>
              <a:t>Interim report January-September 2023</a:t>
            </a:r>
          </a:p>
        </p:txBody>
      </p:sp>
      <p:sp>
        <p:nvSpPr>
          <p:cNvPr id="6" name="Slide Number Placeholder 5">
            <a:extLst>
              <a:ext uri="{FF2B5EF4-FFF2-40B4-BE49-F238E27FC236}">
                <a16:creationId xmlns:a16="http://schemas.microsoft.com/office/drawing/2014/main" id="{C6B3910E-DC20-6451-B1E5-D97700E20F47}"/>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
        <p:nvSpPr>
          <p:cNvPr id="10" name="Content Placeholder 9">
            <a:extLst>
              <a:ext uri="{FF2B5EF4-FFF2-40B4-BE49-F238E27FC236}">
                <a16:creationId xmlns:a16="http://schemas.microsoft.com/office/drawing/2014/main" id="{5BB8EA06-D144-6067-D70A-0548BAAD2322}"/>
              </a:ext>
            </a:extLst>
          </p:cNvPr>
          <p:cNvSpPr>
            <a:spLocks noGrp="1"/>
          </p:cNvSpPr>
          <p:nvPr>
            <p:ph sz="quarter" idx="13" hasCustomPrompt="1"/>
          </p:nvPr>
        </p:nvSpPr>
        <p:spPr>
          <a:xfrm>
            <a:off x="358776" y="1690688"/>
            <a:ext cx="11472862" cy="4298400"/>
          </a:xfrm>
        </p:spPr>
        <p:txBody>
          <a:bodyPr rIns="3600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7351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83282F-136C-8669-F627-5C660EC358BF}"/>
              </a:ext>
            </a:extLst>
          </p:cNvPr>
          <p:cNvSpPr>
            <a:spLocks noGrp="1"/>
          </p:cNvSpPr>
          <p:nvPr>
            <p:ph type="title" hasCustomPrompt="1"/>
          </p:nvPr>
        </p:nvSpPr>
        <p:spPr/>
        <p:txBody>
          <a:bodyPr/>
          <a:lstStyle>
            <a:lvl1pPr>
              <a:defRPr/>
            </a:lvl1pPr>
          </a:lstStyle>
          <a:p>
            <a:r>
              <a:rPr lang="en-GB"/>
              <a:t>Click to add title</a:t>
            </a:r>
          </a:p>
        </p:txBody>
      </p:sp>
      <p:sp>
        <p:nvSpPr>
          <p:cNvPr id="3" name="Content Placeholder 2">
            <a:extLst>
              <a:ext uri="{FF2B5EF4-FFF2-40B4-BE49-F238E27FC236}">
                <a16:creationId xmlns:a16="http://schemas.microsoft.com/office/drawing/2014/main" id="{72735454-2F70-A548-F64D-32940B124DA6}"/>
              </a:ext>
            </a:extLst>
          </p:cNvPr>
          <p:cNvSpPr>
            <a:spLocks noGrp="1"/>
          </p:cNvSpPr>
          <p:nvPr>
            <p:ph sz="half" idx="1" hasCustomPrompt="1"/>
          </p:nvPr>
        </p:nvSpPr>
        <p:spPr>
          <a:xfrm>
            <a:off x="359999" y="1692000"/>
            <a:ext cx="5599475" cy="42984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0E16FF-BDDA-DE2E-3EFE-FFFE402628C5}"/>
              </a:ext>
            </a:extLst>
          </p:cNvPr>
          <p:cNvSpPr>
            <a:spLocks noGrp="1"/>
          </p:cNvSpPr>
          <p:nvPr>
            <p:ph sz="half" idx="2" hasCustomPrompt="1"/>
          </p:nvPr>
        </p:nvSpPr>
        <p:spPr>
          <a:xfrm>
            <a:off x="6235523" y="1692000"/>
            <a:ext cx="5598000" cy="4298400"/>
          </a:xfrm>
        </p:spPr>
        <p:txBody>
          <a:bodyPr rIns="3600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A19726A-731C-F2D7-ECD9-9394343A5DA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6" name="Footer Placeholder 5">
            <a:extLst>
              <a:ext uri="{FF2B5EF4-FFF2-40B4-BE49-F238E27FC236}">
                <a16:creationId xmlns:a16="http://schemas.microsoft.com/office/drawing/2014/main" id="{A89DBF3E-4DED-9CA1-12F5-D7D9DDC9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7" name="Slide Number Placeholder 6">
            <a:extLst>
              <a:ext uri="{FF2B5EF4-FFF2-40B4-BE49-F238E27FC236}">
                <a16:creationId xmlns:a16="http://schemas.microsoft.com/office/drawing/2014/main" id="{EAF136B6-9034-B491-9112-C55C7AE7D7FE}"/>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Tree>
    <p:extLst>
      <p:ext uri="{BB962C8B-B14F-4D97-AF65-F5344CB8AC3E}">
        <p14:creationId xmlns:p14="http://schemas.microsoft.com/office/powerpoint/2010/main" val="1416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amp; Two Content (beige)">
    <p:bg>
      <p:bgPr>
        <a:solidFill>
          <a:srgbClr val="FAF0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4029-00FF-59BD-D1E5-1760EF29C757}"/>
              </a:ext>
            </a:extLst>
          </p:cNvPr>
          <p:cNvSpPr>
            <a:spLocks noGrp="1"/>
          </p:cNvSpPr>
          <p:nvPr>
            <p:ph type="title" hasCustomPrompt="1"/>
          </p:nvPr>
        </p:nvSpPr>
        <p:spPr>
          <a:xfrm>
            <a:off x="360000" y="302400"/>
            <a:ext cx="5598000" cy="961262"/>
          </a:xfrm>
        </p:spPr>
        <p:txBody>
          <a:bodyPr/>
          <a:lstStyle>
            <a:lvl1pPr>
              <a:defRPr/>
            </a:lvl1pPr>
          </a:lstStyle>
          <a:p>
            <a:r>
              <a:rPr lang="en-GB"/>
              <a:t>Click to add title</a:t>
            </a:r>
          </a:p>
        </p:txBody>
      </p:sp>
      <p:sp>
        <p:nvSpPr>
          <p:cNvPr id="3" name="Content Placeholder 2">
            <a:extLst>
              <a:ext uri="{FF2B5EF4-FFF2-40B4-BE49-F238E27FC236}">
                <a16:creationId xmlns:a16="http://schemas.microsoft.com/office/drawing/2014/main" id="{72735454-2F70-A548-F64D-32940B124DA6}"/>
              </a:ext>
            </a:extLst>
          </p:cNvPr>
          <p:cNvSpPr>
            <a:spLocks noGrp="1"/>
          </p:cNvSpPr>
          <p:nvPr>
            <p:ph sz="half" idx="1" hasCustomPrompt="1"/>
          </p:nvPr>
        </p:nvSpPr>
        <p:spPr>
          <a:xfrm>
            <a:off x="359999" y="1692000"/>
            <a:ext cx="5599476" cy="4298400"/>
          </a:xfrm>
        </p:spPr>
        <p:txBody>
          <a:bodyPr rIns="360000"/>
          <a:lstStyle>
            <a:lvl1pPr>
              <a:spcBef>
                <a:spcPts val="900"/>
              </a:spcBef>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0E16FF-BDDA-DE2E-3EFE-FFFE402628C5}"/>
              </a:ext>
            </a:extLst>
          </p:cNvPr>
          <p:cNvSpPr>
            <a:spLocks noGrp="1"/>
          </p:cNvSpPr>
          <p:nvPr>
            <p:ph sz="half" idx="2" hasCustomPrompt="1"/>
          </p:nvPr>
        </p:nvSpPr>
        <p:spPr>
          <a:xfrm>
            <a:off x="6241435" y="1692000"/>
            <a:ext cx="5599476" cy="4298400"/>
          </a:xfrm>
        </p:spPr>
        <p:txBody>
          <a:bodyPr rIns="360000"/>
          <a:lstStyle>
            <a:lvl1pPr>
              <a:spcBef>
                <a:spcPts val="900"/>
              </a:spcBef>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A19726A-731C-F2D7-ECD9-9394343A5DA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6" name="Footer Placeholder 5">
            <a:extLst>
              <a:ext uri="{FF2B5EF4-FFF2-40B4-BE49-F238E27FC236}">
                <a16:creationId xmlns:a16="http://schemas.microsoft.com/office/drawing/2014/main" id="{A89DBF3E-4DED-9CA1-12F5-D7D9DDC9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7" name="Slide Number Placeholder 6">
            <a:extLst>
              <a:ext uri="{FF2B5EF4-FFF2-40B4-BE49-F238E27FC236}">
                <a16:creationId xmlns:a16="http://schemas.microsoft.com/office/drawing/2014/main" id="{EAF136B6-9034-B491-9112-C55C7AE7D7FE}"/>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Tree>
    <p:extLst>
      <p:ext uri="{BB962C8B-B14F-4D97-AF65-F5344CB8AC3E}">
        <p14:creationId xmlns:p14="http://schemas.microsoft.com/office/powerpoint/2010/main" val="425115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4029-00FF-59BD-D1E5-1760EF29C757}"/>
              </a:ext>
            </a:extLst>
          </p:cNvPr>
          <p:cNvSpPr>
            <a:spLocks noGrp="1"/>
          </p:cNvSpPr>
          <p:nvPr>
            <p:ph type="title" hasCustomPrompt="1"/>
          </p:nvPr>
        </p:nvSpPr>
        <p:spPr>
          <a:xfrm>
            <a:off x="360000" y="302400"/>
            <a:ext cx="5598000" cy="961262"/>
          </a:xfrm>
        </p:spPr>
        <p:txBody>
          <a:bodyPr rIns="360000"/>
          <a:lstStyle>
            <a:lvl1pPr>
              <a:defRPr/>
            </a:lvl1pPr>
          </a:lstStyle>
          <a:p>
            <a:r>
              <a:rPr lang="en-GB"/>
              <a:t>Click to add title</a:t>
            </a:r>
          </a:p>
        </p:txBody>
      </p:sp>
      <p:sp>
        <p:nvSpPr>
          <p:cNvPr id="3" name="Content Placeholder 2">
            <a:extLst>
              <a:ext uri="{FF2B5EF4-FFF2-40B4-BE49-F238E27FC236}">
                <a16:creationId xmlns:a16="http://schemas.microsoft.com/office/drawing/2014/main" id="{72735454-2F70-A548-F64D-32940B124DA6}"/>
              </a:ext>
            </a:extLst>
          </p:cNvPr>
          <p:cNvSpPr>
            <a:spLocks noGrp="1"/>
          </p:cNvSpPr>
          <p:nvPr>
            <p:ph sz="half" idx="1" hasCustomPrompt="1"/>
          </p:nvPr>
        </p:nvSpPr>
        <p:spPr>
          <a:xfrm>
            <a:off x="359999" y="1692000"/>
            <a:ext cx="3628800" cy="4298400"/>
          </a:xfrm>
        </p:spPr>
        <p:txBody>
          <a:bodyPr rIns="360000"/>
          <a:lstStyle>
            <a:lvl1pPr>
              <a:defRPr sz="1600"/>
            </a:lvl1pPr>
            <a:lvl2pPr>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0E16FF-BDDA-DE2E-3EFE-FFFE402628C5}"/>
              </a:ext>
            </a:extLst>
          </p:cNvPr>
          <p:cNvSpPr>
            <a:spLocks noGrp="1"/>
          </p:cNvSpPr>
          <p:nvPr>
            <p:ph sz="half" idx="2" hasCustomPrompt="1"/>
          </p:nvPr>
        </p:nvSpPr>
        <p:spPr>
          <a:xfrm>
            <a:off x="4279226" y="1692000"/>
            <a:ext cx="3628800" cy="4298400"/>
          </a:xfrm>
        </p:spPr>
        <p:txBody>
          <a:bodyPr rIns="360000"/>
          <a:lstStyle>
            <a:lvl1pPr>
              <a:defRPr sz="1600"/>
            </a:lvl1pPr>
            <a:lvl2pPr>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3" name="Content Placeholder 3">
            <a:extLst>
              <a:ext uri="{FF2B5EF4-FFF2-40B4-BE49-F238E27FC236}">
                <a16:creationId xmlns:a16="http://schemas.microsoft.com/office/drawing/2014/main" id="{07A71120-60E6-11F3-9879-C37C4BDC9B9F}"/>
              </a:ext>
            </a:extLst>
          </p:cNvPr>
          <p:cNvSpPr>
            <a:spLocks noGrp="1"/>
          </p:cNvSpPr>
          <p:nvPr>
            <p:ph sz="half" idx="13" hasCustomPrompt="1"/>
          </p:nvPr>
        </p:nvSpPr>
        <p:spPr>
          <a:xfrm>
            <a:off x="8198453" y="1692000"/>
            <a:ext cx="3628800" cy="4298400"/>
          </a:xfrm>
        </p:spPr>
        <p:txBody>
          <a:bodyPr rIns="360000"/>
          <a:lstStyle>
            <a:lvl1pPr>
              <a:defRPr sz="1600"/>
            </a:lvl1pPr>
            <a:lvl2pPr>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A19726A-731C-F2D7-ECD9-9394343A5DA6}"/>
              </a:ext>
              <a:ext uri="{C183D7F6-B498-43B3-948B-1728B52AA6E4}">
                <adec:decorative xmlns:adec="http://schemas.microsoft.com/office/drawing/2017/decorative" val="1"/>
              </a:ext>
            </a:extLst>
          </p:cNvPr>
          <p:cNvSpPr>
            <a:spLocks noGrp="1"/>
          </p:cNvSpPr>
          <p:nvPr>
            <p:ph type="dt" sz="half" idx="10"/>
          </p:nvPr>
        </p:nvSpPr>
        <p:spPr/>
        <p:txBody>
          <a:bodyPr/>
          <a:lstStyle/>
          <a:p>
            <a:r>
              <a:rPr lang="en-GB"/>
              <a:t>27/10/2023</a:t>
            </a:r>
          </a:p>
        </p:txBody>
      </p:sp>
      <p:sp>
        <p:nvSpPr>
          <p:cNvPr id="6" name="Footer Placeholder 5">
            <a:extLst>
              <a:ext uri="{FF2B5EF4-FFF2-40B4-BE49-F238E27FC236}">
                <a16:creationId xmlns:a16="http://schemas.microsoft.com/office/drawing/2014/main" id="{A89DBF3E-4DED-9CA1-12F5-D7D9DDC902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a:t>Interim report January-September 2023</a:t>
            </a:r>
          </a:p>
        </p:txBody>
      </p:sp>
      <p:sp>
        <p:nvSpPr>
          <p:cNvPr id="7" name="Slide Number Placeholder 6">
            <a:extLst>
              <a:ext uri="{FF2B5EF4-FFF2-40B4-BE49-F238E27FC236}">
                <a16:creationId xmlns:a16="http://schemas.microsoft.com/office/drawing/2014/main" id="{EAF136B6-9034-B491-9112-C55C7AE7D7FE}"/>
              </a:ext>
              <a:ext uri="{C183D7F6-B498-43B3-948B-1728B52AA6E4}">
                <adec:decorative xmlns:adec="http://schemas.microsoft.com/office/drawing/2017/decorative" val="1"/>
              </a:ext>
            </a:extLst>
          </p:cNvPr>
          <p:cNvSpPr>
            <a:spLocks noGrp="1"/>
          </p:cNvSpPr>
          <p:nvPr>
            <p:ph type="sldNum" sz="quarter" idx="12"/>
          </p:nvPr>
        </p:nvSpPr>
        <p:spPr/>
        <p:txBody>
          <a:bodyPr/>
          <a:lstStyle>
            <a:lvl1pPr algn="l">
              <a:defRPr/>
            </a:lvl1pPr>
          </a:lstStyle>
          <a:p>
            <a:fld id="{C9529691-EFF4-48D0-8597-38587339BA69}" type="slidenum">
              <a:rPr lang="en-GB" smtClean="0"/>
              <a:pPr/>
              <a:t>‹#›</a:t>
            </a:fld>
            <a:endParaRPr lang="en-GB"/>
          </a:p>
        </p:txBody>
      </p:sp>
    </p:spTree>
    <p:extLst>
      <p:ext uri="{BB962C8B-B14F-4D97-AF65-F5344CB8AC3E}">
        <p14:creationId xmlns:p14="http://schemas.microsoft.com/office/powerpoint/2010/main" val="16982764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e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Master bakgrund" descr="A close-up of a text&#10;&#10;Description automatically generated" hidden="1">
            <a:extLst>
              <a:ext uri="{FF2B5EF4-FFF2-40B4-BE49-F238E27FC236}">
                <a16:creationId xmlns:a16="http://schemas.microsoft.com/office/drawing/2014/main" id="{A2C5D2C4-04E6-0931-4656-B1139B6C5985}"/>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itle Placeholder 1">
            <a:extLst>
              <a:ext uri="{FF2B5EF4-FFF2-40B4-BE49-F238E27FC236}">
                <a16:creationId xmlns:a16="http://schemas.microsoft.com/office/drawing/2014/main" id="{023582FB-AA81-95B5-873C-4A473F227EB0}"/>
              </a:ext>
            </a:extLst>
          </p:cNvPr>
          <p:cNvSpPr>
            <a:spLocks noGrp="1"/>
          </p:cNvSpPr>
          <p:nvPr>
            <p:ph type="title"/>
          </p:nvPr>
        </p:nvSpPr>
        <p:spPr>
          <a:xfrm>
            <a:off x="360000" y="302068"/>
            <a:ext cx="5599476" cy="961262"/>
          </a:xfrm>
          <a:prstGeom prst="rect">
            <a:avLst/>
          </a:prstGeom>
        </p:spPr>
        <p:txBody>
          <a:bodyPr vert="horz" lIns="0" tIns="0" rIns="360000" bIns="0" rtlCol="0" anchor="t" anchorCtr="0">
            <a:noAutofit/>
          </a:bodyPr>
          <a:lstStyle/>
          <a:p>
            <a:r>
              <a:rPr lang="en-GB"/>
              <a:t>Click to add title</a:t>
            </a:r>
          </a:p>
        </p:txBody>
      </p:sp>
      <p:sp>
        <p:nvSpPr>
          <p:cNvPr id="3" name="Text Placeholder 2">
            <a:extLst>
              <a:ext uri="{FF2B5EF4-FFF2-40B4-BE49-F238E27FC236}">
                <a16:creationId xmlns:a16="http://schemas.microsoft.com/office/drawing/2014/main" id="{0A05D078-8F68-5C8E-1AF3-87A62742E54A}"/>
              </a:ext>
            </a:extLst>
          </p:cNvPr>
          <p:cNvSpPr>
            <a:spLocks noGrp="1"/>
          </p:cNvSpPr>
          <p:nvPr>
            <p:ph type="body" idx="1"/>
          </p:nvPr>
        </p:nvSpPr>
        <p:spPr>
          <a:xfrm>
            <a:off x="359999" y="1690689"/>
            <a:ext cx="11469600" cy="4299652"/>
          </a:xfrm>
          <a:prstGeom prst="rect">
            <a:avLst/>
          </a:prstGeom>
        </p:spPr>
        <p:txBody>
          <a:bodyPr vert="horz" lIns="0" tIns="0" rIns="0" bIns="0" rtlCol="0">
            <a:noAutofit/>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A87558-F733-BFC0-34F9-88606898A261}"/>
              </a:ext>
            </a:extLst>
          </p:cNvPr>
          <p:cNvSpPr>
            <a:spLocks noGrp="1"/>
          </p:cNvSpPr>
          <p:nvPr>
            <p:ph type="dt" sz="half" idx="2"/>
          </p:nvPr>
        </p:nvSpPr>
        <p:spPr>
          <a:xfrm>
            <a:off x="1332258" y="6397600"/>
            <a:ext cx="504000" cy="144000"/>
          </a:xfrm>
          <a:prstGeom prst="rect">
            <a:avLst/>
          </a:prstGeom>
        </p:spPr>
        <p:txBody>
          <a:bodyPr vert="horz" lIns="0" tIns="0" rIns="0" bIns="0" rtlCol="0" anchor="ctr">
            <a:noAutofit/>
          </a:bodyPr>
          <a:lstStyle>
            <a:lvl1pPr algn="l">
              <a:defRPr sz="800">
                <a:solidFill>
                  <a:schemeClr val="tx1"/>
                </a:solidFill>
              </a:defRPr>
            </a:lvl1pPr>
          </a:lstStyle>
          <a:p>
            <a:r>
              <a:rPr lang="en-GB"/>
              <a:t>27/10/2023</a:t>
            </a:r>
          </a:p>
        </p:txBody>
      </p:sp>
      <p:sp>
        <p:nvSpPr>
          <p:cNvPr id="5" name="Footer Placeholder 4">
            <a:extLst>
              <a:ext uri="{FF2B5EF4-FFF2-40B4-BE49-F238E27FC236}">
                <a16:creationId xmlns:a16="http://schemas.microsoft.com/office/drawing/2014/main" id="{EA4CE440-1177-A503-AC23-8AFD11EBE5E2}"/>
              </a:ext>
            </a:extLst>
          </p:cNvPr>
          <p:cNvSpPr>
            <a:spLocks noGrp="1"/>
          </p:cNvSpPr>
          <p:nvPr>
            <p:ph type="ftr" sz="quarter" idx="3"/>
          </p:nvPr>
        </p:nvSpPr>
        <p:spPr>
          <a:xfrm>
            <a:off x="1955416" y="6397600"/>
            <a:ext cx="3780000" cy="144000"/>
          </a:xfrm>
          <a:prstGeom prst="rect">
            <a:avLst/>
          </a:prstGeom>
        </p:spPr>
        <p:txBody>
          <a:bodyPr vert="horz" lIns="0" tIns="0" rIns="0" bIns="0" rtlCol="0" anchor="ctr">
            <a:noAutofit/>
          </a:bodyPr>
          <a:lstStyle>
            <a:lvl1pPr algn="l">
              <a:defRPr sz="800" cap="all" baseline="0">
                <a:solidFill>
                  <a:schemeClr val="tx1"/>
                </a:solidFill>
              </a:defRPr>
            </a:lvl1pPr>
          </a:lstStyle>
          <a:p>
            <a:r>
              <a:rPr lang="en-GB"/>
              <a:t>Interim report January-September 2023</a:t>
            </a:r>
          </a:p>
        </p:txBody>
      </p:sp>
      <p:sp>
        <p:nvSpPr>
          <p:cNvPr id="6" name="Slide Number Placeholder 5">
            <a:extLst>
              <a:ext uri="{FF2B5EF4-FFF2-40B4-BE49-F238E27FC236}">
                <a16:creationId xmlns:a16="http://schemas.microsoft.com/office/drawing/2014/main" id="{D5FDBC52-7C9A-F4B5-4F96-D0CF526AB3EC}"/>
              </a:ext>
            </a:extLst>
          </p:cNvPr>
          <p:cNvSpPr>
            <a:spLocks noGrp="1"/>
          </p:cNvSpPr>
          <p:nvPr>
            <p:ph type="sldNum" sz="quarter" idx="4"/>
          </p:nvPr>
        </p:nvSpPr>
        <p:spPr>
          <a:xfrm>
            <a:off x="364385" y="6397600"/>
            <a:ext cx="216000" cy="144000"/>
          </a:xfrm>
          <a:prstGeom prst="rect">
            <a:avLst/>
          </a:prstGeom>
        </p:spPr>
        <p:txBody>
          <a:bodyPr vert="horz" lIns="0" tIns="0" rIns="0" bIns="0" rtlCol="0" anchor="ctr">
            <a:noAutofit/>
          </a:bodyPr>
          <a:lstStyle>
            <a:lvl1pPr algn="r">
              <a:defRPr sz="800">
                <a:solidFill>
                  <a:schemeClr val="tx1"/>
                </a:solidFill>
              </a:defRPr>
            </a:lvl1pPr>
          </a:lstStyle>
          <a:p>
            <a:pPr algn="l"/>
            <a:fld id="{C9529691-EFF4-48D0-8597-38587339BA69}" type="slidenum">
              <a:rPr lang="en-GB" smtClean="0"/>
              <a:pPr algn="l"/>
              <a:t>‹#›</a:t>
            </a:fld>
            <a:endParaRPr lang="en-GB"/>
          </a:p>
        </p:txBody>
      </p:sp>
      <p:sp>
        <p:nvSpPr>
          <p:cNvPr id="14" name="TextBox 13">
            <a:extLst>
              <a:ext uri="{FF2B5EF4-FFF2-40B4-BE49-F238E27FC236}">
                <a16:creationId xmlns:a16="http://schemas.microsoft.com/office/drawing/2014/main" id="{455FA6A6-D651-5013-1209-7B1E419BEB56}"/>
              </a:ext>
            </a:extLst>
          </p:cNvPr>
          <p:cNvSpPr txBox="1"/>
          <p:nvPr userDrawn="1"/>
        </p:nvSpPr>
        <p:spPr>
          <a:xfrm>
            <a:off x="646270" y="6397600"/>
            <a:ext cx="720000" cy="144000"/>
          </a:xfrm>
          <a:prstGeom prst="rect">
            <a:avLst/>
          </a:prstGeom>
          <a:noFill/>
        </p:spPr>
        <p:txBody>
          <a:bodyPr wrap="square" lIns="0" tIns="0" rIns="0" bIns="0" rtlCol="0" anchor="ctr" anchorCtr="0">
            <a:noAutofit/>
          </a:bodyPr>
          <a:lstStyle/>
          <a:p>
            <a:r>
              <a:rPr lang="en-GB" sz="800" cap="all" baseline="0"/>
              <a:t>Castellum</a:t>
            </a:r>
          </a:p>
        </p:txBody>
      </p:sp>
      <p:sp>
        <p:nvSpPr>
          <p:cNvPr id="10" name="xxLanguageTextBox">
            <a:extLst>
              <a:ext uri="{FF2B5EF4-FFF2-40B4-BE49-F238E27FC236}">
                <a16:creationId xmlns:a16="http://schemas.microsoft.com/office/drawing/2014/main" id="{EBEB7376-4605-2F5B-D341-88351BED7010}"/>
              </a:ext>
            </a:extLst>
          </p:cNvPr>
          <p:cNvSpPr/>
          <p:nvPr userDrawn="1">
            <p:custDataLst>
              <p:tags r:id="rId38"/>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3800865"/>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85" r:id="rId3"/>
    <p:sldLayoutId id="2147483689" r:id="rId4"/>
    <p:sldLayoutId id="2147483671" r:id="rId5"/>
    <p:sldLayoutId id="2147483686" r:id="rId6"/>
    <p:sldLayoutId id="2147483652" r:id="rId7"/>
    <p:sldLayoutId id="2147483665" r:id="rId8"/>
    <p:sldLayoutId id="2147483669" r:id="rId9"/>
    <p:sldLayoutId id="2147483687" r:id="rId10"/>
    <p:sldLayoutId id="2147483654" r:id="rId11"/>
    <p:sldLayoutId id="2147483655" r:id="rId12"/>
    <p:sldLayoutId id="2147483670" r:id="rId13"/>
    <p:sldLayoutId id="2147483681" r:id="rId14"/>
    <p:sldLayoutId id="2147483673" r:id="rId15"/>
    <p:sldLayoutId id="2147483672" r:id="rId16"/>
    <p:sldLayoutId id="2147483698" r:id="rId17"/>
    <p:sldLayoutId id="2147483661" r:id="rId18"/>
    <p:sldLayoutId id="2147483674" r:id="rId19"/>
    <p:sldLayoutId id="2147483675" r:id="rId20"/>
    <p:sldLayoutId id="2147483676" r:id="rId21"/>
    <p:sldLayoutId id="2147483677" r:id="rId22"/>
    <p:sldLayoutId id="2147483678" r:id="rId23"/>
    <p:sldLayoutId id="2147483662" r:id="rId24"/>
    <p:sldLayoutId id="2147483679" r:id="rId25"/>
    <p:sldLayoutId id="2147483696" r:id="rId26"/>
    <p:sldLayoutId id="2147483697" r:id="rId27"/>
    <p:sldLayoutId id="2147483667" r:id="rId28"/>
    <p:sldLayoutId id="2147483690" r:id="rId29"/>
    <p:sldLayoutId id="2147483691" r:id="rId30"/>
    <p:sldLayoutId id="2147483693" r:id="rId31"/>
    <p:sldLayoutId id="2147483692" r:id="rId32"/>
    <p:sldLayoutId id="2147483694" r:id="rId33"/>
    <p:sldLayoutId id="2147483695" r:id="rId34"/>
    <p:sldLayoutId id="2147483680" r:id="rId35"/>
    <p:sldLayoutId id="2147483699" r:id="rId36"/>
  </p:sldLayoutIdLst>
  <p:hf hdr="0" ftr="0" dt="0"/>
  <p:txStyles>
    <p:title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p:titleStyle>
    <p:bodyStyle>
      <a:lvl1pPr marL="252000" indent="-252000" algn="l" defTabSz="914400" rtl="0" eaLnBrk="1" latinLnBrk="0" hangingPunct="1">
        <a:lnSpc>
          <a:spcPct val="100000"/>
        </a:lnSpc>
        <a:spcBef>
          <a:spcPts val="600"/>
        </a:spcBef>
        <a:buClr>
          <a:schemeClr val="accent2"/>
        </a:buClr>
        <a:buFont typeface="Aptos" panose="020B0004020202020204" pitchFamily="34" charset="0"/>
        <a:buChar char="▪"/>
        <a:defRPr sz="2000" kern="1200">
          <a:solidFill>
            <a:schemeClr val="tx1"/>
          </a:solidFill>
          <a:latin typeface="+mn-lt"/>
          <a:ea typeface="+mn-ea"/>
          <a:cs typeface="+mn-cs"/>
        </a:defRPr>
      </a:lvl1pPr>
      <a:lvl2pPr marL="447675" indent="-179388" algn="l" defTabSz="914400" rtl="0" eaLnBrk="1" latinLnBrk="0" hangingPunct="1">
        <a:lnSpc>
          <a:spcPct val="100000"/>
        </a:lnSpc>
        <a:spcBef>
          <a:spcPts val="200"/>
        </a:spcBef>
        <a:spcAft>
          <a:spcPts val="200"/>
        </a:spcAft>
        <a:buFont typeface="Aptos" panose="020B0004020202020204" pitchFamily="34" charset="0"/>
        <a:buChar char="–"/>
        <a:defRPr sz="1600" kern="1200">
          <a:solidFill>
            <a:schemeClr val="tx1"/>
          </a:solidFill>
          <a:latin typeface="+mn-lt"/>
          <a:ea typeface="+mn-ea"/>
          <a:cs typeface="+mn-cs"/>
        </a:defRPr>
      </a:lvl2pPr>
      <a:lvl3pPr marL="625475" indent="-177800" algn="l" defTabSz="914400" rtl="0" eaLnBrk="1" latinLnBrk="0" hangingPunct="1">
        <a:lnSpc>
          <a:spcPct val="100000"/>
        </a:lnSpc>
        <a:spcBef>
          <a:spcPts val="200"/>
        </a:spcBef>
        <a:spcAft>
          <a:spcPts val="200"/>
        </a:spcAft>
        <a:buFont typeface="Aptos" panose="020B0004020202020204" pitchFamily="34" charset="0"/>
        <a:buChar char="–"/>
        <a:defRPr sz="1600" kern="1200">
          <a:solidFill>
            <a:schemeClr val="tx1"/>
          </a:solidFill>
          <a:latin typeface="+mn-lt"/>
          <a:ea typeface="+mn-ea"/>
          <a:cs typeface="+mn-cs"/>
        </a:defRPr>
      </a:lvl3pPr>
      <a:lvl4pPr marL="804863" indent="-179388" algn="l" defTabSz="914400" rtl="0" eaLnBrk="1" latinLnBrk="0" hangingPunct="1">
        <a:lnSpc>
          <a:spcPct val="100000"/>
        </a:lnSpc>
        <a:spcBef>
          <a:spcPts val="200"/>
        </a:spcBef>
        <a:spcAft>
          <a:spcPts val="200"/>
        </a:spcAft>
        <a:buFont typeface="Aptos" panose="020B0004020202020204" pitchFamily="34" charset="0"/>
        <a:buChar char="–"/>
        <a:defRPr sz="1600" kern="1200">
          <a:solidFill>
            <a:schemeClr val="tx1"/>
          </a:solidFill>
          <a:latin typeface="+mn-lt"/>
          <a:ea typeface="+mn-ea"/>
          <a:cs typeface="+mn-cs"/>
        </a:defRPr>
      </a:lvl4pPr>
      <a:lvl5pPr marL="982663" indent="-177800" algn="l" defTabSz="914400" rtl="0" eaLnBrk="1" latinLnBrk="0" hangingPunct="1">
        <a:lnSpc>
          <a:spcPct val="100000"/>
        </a:lnSpc>
        <a:spcBef>
          <a:spcPts val="200"/>
        </a:spcBef>
        <a:spcAft>
          <a:spcPts val="200"/>
        </a:spcAft>
        <a:buFont typeface="Aptos" panose="020B00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26" userDrawn="1">
          <p15:clr>
            <a:srgbClr val="F26B43"/>
          </p15:clr>
        </p15:guide>
        <p15:guide id="4" pos="1905" userDrawn="1">
          <p15:clr>
            <a:srgbClr val="F26B43"/>
          </p15:clr>
        </p15:guide>
        <p15:guide id="5" pos="2075" userDrawn="1">
          <p15:clr>
            <a:srgbClr val="F26B43"/>
          </p15:clr>
        </p15:guide>
        <p15:guide id="6" pos="3754" userDrawn="1">
          <p15:clr>
            <a:srgbClr val="F26B43"/>
          </p15:clr>
        </p15:guide>
        <p15:guide id="7" pos="3925" userDrawn="1">
          <p15:clr>
            <a:srgbClr val="F26B43"/>
          </p15:clr>
        </p15:guide>
        <p15:guide id="8" pos="5604" userDrawn="1">
          <p15:clr>
            <a:srgbClr val="F26B43"/>
          </p15:clr>
        </p15:guide>
        <p15:guide id="9" pos="5774" userDrawn="1">
          <p15:clr>
            <a:srgbClr val="F26B43"/>
          </p15:clr>
        </p15:guide>
        <p15:guide id="10" pos="7453" userDrawn="1">
          <p15:clr>
            <a:srgbClr val="F26B43"/>
          </p15:clr>
        </p15:guide>
        <p15:guide id="11" orient="horz" userDrawn="1">
          <p15:clr>
            <a:srgbClr val="F26B43"/>
          </p15:clr>
        </p15:guide>
        <p15:guide id="12" orient="horz" pos="4320" userDrawn="1">
          <p15:clr>
            <a:srgbClr val="F26B43"/>
          </p15:clr>
        </p15:guide>
        <p15:guide id="13" orient="horz" pos="226" userDrawn="1">
          <p15:clr>
            <a:srgbClr val="F26B43"/>
          </p15:clr>
        </p15:guide>
        <p15:guide id="14" orient="horz" pos="1065" userDrawn="1">
          <p15:clr>
            <a:srgbClr val="F26B43"/>
          </p15:clr>
        </p15:guide>
        <p15:guide id="15" orient="horz" pos="1235" userDrawn="1">
          <p15:clr>
            <a:srgbClr val="F26B43"/>
          </p15:clr>
        </p15:guide>
        <p15:guide id="16" orient="horz" pos="2074" userDrawn="1">
          <p15:clr>
            <a:srgbClr val="F26B43"/>
          </p15:clr>
        </p15:guide>
        <p15:guide id="17" orient="horz" pos="2245" userDrawn="1">
          <p15:clr>
            <a:srgbClr val="F26B43"/>
          </p15:clr>
        </p15:guide>
        <p15:guide id="18" orient="horz" pos="3084" userDrawn="1">
          <p15:clr>
            <a:srgbClr val="F26B43"/>
          </p15:clr>
        </p15:guide>
        <p15:guide id="19" orient="horz" pos="3254" userDrawn="1">
          <p15:clr>
            <a:srgbClr val="F26B43"/>
          </p15:clr>
        </p15:guide>
        <p15:guide id="20" orient="horz" pos="409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chart" Target="../charts/char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9B690-5A10-71DF-92F2-2B7ED18F4286}"/>
              </a:ext>
            </a:extLst>
          </p:cNvPr>
          <p:cNvSpPr>
            <a:spLocks noGrp="1"/>
          </p:cNvSpPr>
          <p:nvPr>
            <p:ph type="ctrTitle"/>
          </p:nvPr>
        </p:nvSpPr>
        <p:spPr>
          <a:xfrm>
            <a:off x="360000" y="3744043"/>
            <a:ext cx="5956910" cy="736282"/>
          </a:xfrm>
        </p:spPr>
        <p:txBody>
          <a:bodyPr/>
          <a:lstStyle/>
          <a:p>
            <a:r>
              <a:rPr lang="en-GB" dirty="0"/>
              <a:t>How can we construct new buildings with a zero-carbon budget in the future?</a:t>
            </a:r>
            <a:br>
              <a:rPr lang="en-GB" dirty="0"/>
            </a:br>
            <a:br>
              <a:rPr lang="en-GB" dirty="0"/>
            </a:br>
            <a:br>
              <a:rPr lang="en-GB" dirty="0"/>
            </a:br>
            <a:br>
              <a:rPr lang="en-GB" dirty="0"/>
            </a:br>
            <a:r>
              <a:rPr lang="en-GB" sz="2000" dirty="0"/>
              <a:t>Filip Elland, Chief Sustainability Officer</a:t>
            </a:r>
            <a:endParaRPr lang="en-GB" dirty="0"/>
          </a:p>
        </p:txBody>
      </p:sp>
      <p:pic>
        <p:nvPicPr>
          <p:cNvPr id="8" name="Platshållare för bild 7">
            <a:extLst>
              <a:ext uri="{FF2B5EF4-FFF2-40B4-BE49-F238E27FC236}">
                <a16:creationId xmlns:a16="http://schemas.microsoft.com/office/drawing/2014/main" id="{9E2A38EB-4977-8828-B420-EF004E4322B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6776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12" descr="En bild som visar solcell, Solenergi, solenergi, Solpanel&#10;&#10;Automatiskt genererad beskrivning">
            <a:extLst>
              <a:ext uri="{FF2B5EF4-FFF2-40B4-BE49-F238E27FC236}">
                <a16:creationId xmlns:a16="http://schemas.microsoft.com/office/drawing/2014/main" id="{F5C24F61-92A4-747C-A291-F3513B5111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4" name="Rectangle 4">
            <a:extLst>
              <a:ext uri="{FF2B5EF4-FFF2-40B4-BE49-F238E27FC236}">
                <a16:creationId xmlns:a16="http://schemas.microsoft.com/office/drawing/2014/main" id="{49AAD686-EC23-9E3B-58C7-146CA9593F6D}"/>
              </a:ext>
              <a:ext uri="{C183D7F6-B498-43B3-948B-1728B52AA6E4}">
                <adec:decorative xmlns:adec="http://schemas.microsoft.com/office/drawing/2017/decorative" val="1"/>
              </a:ext>
            </a:extLst>
          </p:cNvPr>
          <p:cNvSpPr/>
          <p:nvPr/>
        </p:nvSpPr>
        <p:spPr>
          <a:xfrm>
            <a:off x="2" y="0"/>
            <a:ext cx="2459420" cy="1592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t" anchorCtr="0"/>
          <a:lstStyle/>
          <a:p>
            <a:r>
              <a:rPr lang="en-GB" sz="1600" err="1">
                <a:solidFill>
                  <a:schemeClr val="tx1"/>
                </a:solidFill>
              </a:rPr>
              <a:t>Drevet</a:t>
            </a:r>
            <a:r>
              <a:rPr lang="en-GB" sz="1600">
                <a:solidFill>
                  <a:schemeClr val="tx1"/>
                </a:solidFill>
              </a:rPr>
              <a:t>, Helsingborg</a:t>
            </a:r>
          </a:p>
        </p:txBody>
      </p:sp>
      <p:pic>
        <p:nvPicPr>
          <p:cNvPr id="5" name="Picture 7" descr="A green and black logo&#10;&#10;Description automatically generated">
            <a:extLst>
              <a:ext uri="{FF2B5EF4-FFF2-40B4-BE49-F238E27FC236}">
                <a16:creationId xmlns:a16="http://schemas.microsoft.com/office/drawing/2014/main" id="{D60B4DA8-D653-3999-7341-62988DA17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75" y="796158"/>
            <a:ext cx="531106" cy="661539"/>
          </a:xfrm>
          <a:prstGeom prst="rect">
            <a:avLst/>
          </a:prstGeom>
        </p:spPr>
      </p:pic>
      <p:sp>
        <p:nvSpPr>
          <p:cNvPr id="2" name="textruta 1">
            <a:extLst>
              <a:ext uri="{FF2B5EF4-FFF2-40B4-BE49-F238E27FC236}">
                <a16:creationId xmlns:a16="http://schemas.microsoft.com/office/drawing/2014/main" id="{1BADD4D7-203A-30D5-E39F-D7133FDC4073}"/>
              </a:ext>
            </a:extLst>
          </p:cNvPr>
          <p:cNvSpPr txBox="1"/>
          <p:nvPr/>
        </p:nvSpPr>
        <p:spPr>
          <a:xfrm>
            <a:off x="314750" y="5904442"/>
            <a:ext cx="6103720" cy="646331"/>
          </a:xfrm>
          <a:prstGeom prst="rect">
            <a:avLst/>
          </a:prstGeom>
          <a:solidFill>
            <a:schemeClr val="tx1">
              <a:alpha val="87000"/>
            </a:schemeClr>
          </a:solidFill>
        </p:spPr>
        <p:txBody>
          <a:bodyPr wrap="square">
            <a:spAutoFit/>
          </a:bodyPr>
          <a:lstStyle/>
          <a:p>
            <a:r>
              <a:rPr lang="sv-SE" dirty="0" err="1">
                <a:solidFill>
                  <a:schemeClr val="bg1"/>
                </a:solidFill>
                <a:latin typeface="+mj-lt"/>
              </a:rPr>
              <a:t>Third</a:t>
            </a:r>
            <a:r>
              <a:rPr lang="sv-SE" dirty="0">
                <a:solidFill>
                  <a:schemeClr val="bg1"/>
                </a:solidFill>
                <a:latin typeface="+mj-lt"/>
              </a:rPr>
              <a:t> </a:t>
            </a:r>
            <a:r>
              <a:rPr lang="sv-SE" dirty="0" err="1">
                <a:solidFill>
                  <a:schemeClr val="bg1"/>
                </a:solidFill>
                <a:latin typeface="+mj-lt"/>
              </a:rPr>
              <a:t>largest</a:t>
            </a:r>
            <a:r>
              <a:rPr lang="sv-SE" dirty="0">
                <a:solidFill>
                  <a:schemeClr val="bg1"/>
                </a:solidFill>
                <a:latin typeface="+mj-lt"/>
              </a:rPr>
              <a:t> solar installation in the Nordic market on </a:t>
            </a:r>
            <a:r>
              <a:rPr lang="sv-SE" dirty="0" err="1">
                <a:solidFill>
                  <a:schemeClr val="bg1"/>
                </a:solidFill>
                <a:latin typeface="+mj-lt"/>
              </a:rPr>
              <a:t>rooftop</a:t>
            </a:r>
            <a:r>
              <a:rPr lang="sv-SE" dirty="0">
                <a:solidFill>
                  <a:schemeClr val="bg1"/>
                </a:solidFill>
                <a:latin typeface="+mj-lt"/>
              </a:rPr>
              <a:t> 2023. </a:t>
            </a:r>
            <a:r>
              <a:rPr lang="sv-SE" sz="1800" dirty="0">
                <a:solidFill>
                  <a:schemeClr val="bg1"/>
                </a:solidFill>
                <a:latin typeface="+mj-lt"/>
              </a:rPr>
              <a:t>20 000 kvm, 4 254 panels, 1 800 kW</a:t>
            </a:r>
          </a:p>
        </p:txBody>
      </p:sp>
      <p:graphicFrame>
        <p:nvGraphicFramePr>
          <p:cNvPr id="6" name="Diagram 5">
            <a:extLst>
              <a:ext uri="{FF2B5EF4-FFF2-40B4-BE49-F238E27FC236}">
                <a16:creationId xmlns:a16="http://schemas.microsoft.com/office/drawing/2014/main" id="{35DBE2BE-B27D-683E-DCD2-9E95E496F851}"/>
              </a:ext>
            </a:extLst>
          </p:cNvPr>
          <p:cNvGraphicFramePr>
            <a:graphicFrameLocks/>
          </p:cNvGraphicFramePr>
          <p:nvPr>
            <p:extLst>
              <p:ext uri="{D42A27DB-BD31-4B8C-83A1-F6EECF244321}">
                <p14:modId xmlns:p14="http://schemas.microsoft.com/office/powerpoint/2010/main" val="419096580"/>
              </p:ext>
            </p:extLst>
          </p:nvPr>
        </p:nvGraphicFramePr>
        <p:xfrm>
          <a:off x="7603958" y="278651"/>
          <a:ext cx="4323414" cy="30695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0166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E304DFB9-FA8A-BD8E-F5C7-C614435CE7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
        <p:nvSpPr>
          <p:cNvPr id="2" name="Caption">
            <a:extLst>
              <a:ext uri="{FF2B5EF4-FFF2-40B4-BE49-F238E27FC236}">
                <a16:creationId xmlns:a16="http://schemas.microsoft.com/office/drawing/2014/main" id="{B7B24FBE-1408-B80E-05B6-CBAE933F49EA}"/>
              </a:ext>
              <a:ext uri="{C183D7F6-B498-43B3-948B-1728B52AA6E4}">
                <adec:decorative xmlns:adec="http://schemas.microsoft.com/office/drawing/2017/decorative" val="1"/>
              </a:ext>
            </a:extLst>
          </p:cNvPr>
          <p:cNvSpPr>
            <a:spLocks noChangeAspect="1"/>
          </p:cNvSpPr>
          <p:nvPr/>
        </p:nvSpPr>
        <p:spPr>
          <a:xfrm>
            <a:off x="0" y="0"/>
            <a:ext cx="1290519" cy="226591"/>
          </a:xfrm>
          <a:prstGeom prst="rect">
            <a:avLst/>
          </a:prstGeom>
          <a:solidFill>
            <a:srgbClr val="FCC7BF"/>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108000" bIns="36000" rtlCol="0" anchor="ctr">
            <a:spAutoFit/>
          </a:bodyPr>
          <a:lstStyle/>
          <a:p>
            <a:r>
              <a:rPr lang="en-GB" sz="1000" dirty="0" err="1">
                <a:solidFill>
                  <a:schemeClr val="tx1"/>
                </a:solidFill>
              </a:rPr>
              <a:t>Northvolt</a:t>
            </a:r>
            <a:r>
              <a:rPr lang="en-GB" sz="1000" dirty="0">
                <a:solidFill>
                  <a:schemeClr val="tx1"/>
                </a:solidFill>
              </a:rPr>
              <a:t>, </a:t>
            </a:r>
            <a:r>
              <a:rPr lang="en-GB" sz="1000" dirty="0" err="1">
                <a:solidFill>
                  <a:schemeClr val="tx1"/>
                </a:solidFill>
              </a:rPr>
              <a:t>Västerås</a:t>
            </a:r>
            <a:endParaRPr lang="en-GB" sz="1000" dirty="0">
              <a:solidFill>
                <a:schemeClr val="tx1"/>
              </a:solidFill>
            </a:endParaRPr>
          </a:p>
        </p:txBody>
      </p:sp>
      <p:sp>
        <p:nvSpPr>
          <p:cNvPr id="3" name="Rectangle 4">
            <a:extLst>
              <a:ext uri="{FF2B5EF4-FFF2-40B4-BE49-F238E27FC236}">
                <a16:creationId xmlns:a16="http://schemas.microsoft.com/office/drawing/2014/main" id="{DC4AF602-0C5A-8E0C-E284-063AE35BFB26}"/>
              </a:ext>
              <a:ext uri="{C183D7F6-B498-43B3-948B-1728B52AA6E4}">
                <adec:decorative xmlns:adec="http://schemas.microsoft.com/office/drawing/2017/decorative" val="1"/>
              </a:ext>
            </a:extLst>
          </p:cNvPr>
          <p:cNvSpPr/>
          <p:nvPr/>
        </p:nvSpPr>
        <p:spPr>
          <a:xfrm>
            <a:off x="2" y="0"/>
            <a:ext cx="2459420" cy="1592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t" anchorCtr="0"/>
          <a:lstStyle/>
          <a:p>
            <a:r>
              <a:rPr lang="en-GB" sz="1600" err="1">
                <a:solidFill>
                  <a:schemeClr val="tx1"/>
                </a:solidFill>
              </a:rPr>
              <a:t>Effekten</a:t>
            </a:r>
            <a:r>
              <a:rPr lang="en-GB" sz="1600">
                <a:solidFill>
                  <a:schemeClr val="tx1"/>
                </a:solidFill>
              </a:rPr>
              <a:t>, </a:t>
            </a:r>
            <a:r>
              <a:rPr lang="en-GB" sz="1600" err="1">
                <a:solidFill>
                  <a:schemeClr val="tx1"/>
                </a:solidFill>
              </a:rPr>
              <a:t>Västerås</a:t>
            </a:r>
            <a:endParaRPr lang="en-GB" sz="1600">
              <a:solidFill>
                <a:schemeClr val="tx1"/>
              </a:solidFill>
            </a:endParaRPr>
          </a:p>
        </p:txBody>
      </p:sp>
      <p:pic>
        <p:nvPicPr>
          <p:cNvPr id="5" name="Picture 10" descr="A green circle with white lines in it&#10;&#10;Description automatically generated">
            <a:extLst>
              <a:ext uri="{FF2B5EF4-FFF2-40B4-BE49-F238E27FC236}">
                <a16:creationId xmlns:a16="http://schemas.microsoft.com/office/drawing/2014/main" id="{B4CC5F26-EA88-056E-5953-D9C1BA729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57" y="652922"/>
            <a:ext cx="621211" cy="797478"/>
          </a:xfrm>
          <a:prstGeom prst="rect">
            <a:avLst/>
          </a:prstGeom>
        </p:spPr>
      </p:pic>
      <p:sp>
        <p:nvSpPr>
          <p:cNvPr id="8" name="textruta 7">
            <a:extLst>
              <a:ext uri="{FF2B5EF4-FFF2-40B4-BE49-F238E27FC236}">
                <a16:creationId xmlns:a16="http://schemas.microsoft.com/office/drawing/2014/main" id="{476B0AE8-3F3B-1FA4-61CC-938DFA960ABC}"/>
              </a:ext>
            </a:extLst>
          </p:cNvPr>
          <p:cNvSpPr txBox="1"/>
          <p:nvPr/>
        </p:nvSpPr>
        <p:spPr>
          <a:xfrm>
            <a:off x="314750" y="5904442"/>
            <a:ext cx="5672393" cy="646331"/>
          </a:xfrm>
          <a:prstGeom prst="rect">
            <a:avLst/>
          </a:prstGeom>
          <a:solidFill>
            <a:schemeClr val="tx1">
              <a:alpha val="87000"/>
            </a:schemeClr>
          </a:solidFill>
        </p:spPr>
        <p:txBody>
          <a:bodyPr wrap="square">
            <a:spAutoFit/>
          </a:bodyPr>
          <a:lstStyle/>
          <a:p>
            <a:r>
              <a:rPr lang="sv-SE" sz="1800" dirty="0">
                <a:solidFill>
                  <a:schemeClr val="bg1"/>
                </a:solidFill>
                <a:latin typeface="+mj-lt"/>
              </a:rPr>
              <a:t>LEED </a:t>
            </a:r>
            <a:r>
              <a:rPr lang="sv-SE" sz="1800" dirty="0" err="1">
                <a:solidFill>
                  <a:schemeClr val="bg1"/>
                </a:solidFill>
                <a:latin typeface="+mj-lt"/>
              </a:rPr>
              <a:t>level</a:t>
            </a:r>
            <a:r>
              <a:rPr lang="sv-SE" sz="1800" dirty="0">
                <a:solidFill>
                  <a:schemeClr val="bg1"/>
                </a:solidFill>
                <a:latin typeface="+mj-lt"/>
              </a:rPr>
              <a:t> Gold and NollCO2-certification</a:t>
            </a:r>
          </a:p>
          <a:p>
            <a:r>
              <a:rPr lang="sv-SE" sz="1800" dirty="0" err="1">
                <a:solidFill>
                  <a:schemeClr val="bg1"/>
                </a:solidFill>
                <a:latin typeface="+mj-lt"/>
              </a:rPr>
              <a:t>Approx</a:t>
            </a:r>
            <a:r>
              <a:rPr lang="sv-SE" sz="1800" dirty="0">
                <a:solidFill>
                  <a:schemeClr val="bg1"/>
                </a:solidFill>
                <a:latin typeface="+mj-lt"/>
              </a:rPr>
              <a:t> 45% </a:t>
            </a:r>
            <a:r>
              <a:rPr lang="sv-SE" sz="1800" dirty="0" err="1">
                <a:solidFill>
                  <a:schemeClr val="bg1"/>
                </a:solidFill>
                <a:latin typeface="+mj-lt"/>
              </a:rPr>
              <a:t>reduced</a:t>
            </a:r>
            <a:r>
              <a:rPr lang="sv-SE" sz="1800" dirty="0">
                <a:solidFill>
                  <a:schemeClr val="bg1"/>
                </a:solidFill>
                <a:latin typeface="+mj-lt"/>
              </a:rPr>
              <a:t> </a:t>
            </a:r>
            <a:r>
              <a:rPr lang="sv-SE" sz="1800" dirty="0" err="1">
                <a:solidFill>
                  <a:schemeClr val="bg1"/>
                </a:solidFill>
                <a:latin typeface="+mj-lt"/>
              </a:rPr>
              <a:t>embodied</a:t>
            </a:r>
            <a:r>
              <a:rPr lang="sv-SE" sz="1800" dirty="0">
                <a:solidFill>
                  <a:schemeClr val="bg1"/>
                </a:solidFill>
                <a:latin typeface="+mj-lt"/>
              </a:rPr>
              <a:t> </a:t>
            </a:r>
            <a:r>
              <a:rPr lang="sv-SE" sz="1800" dirty="0" err="1">
                <a:solidFill>
                  <a:schemeClr val="bg1"/>
                </a:solidFill>
                <a:latin typeface="+mj-lt"/>
              </a:rPr>
              <a:t>carbon</a:t>
            </a:r>
            <a:r>
              <a:rPr lang="sv-SE" sz="1800" dirty="0">
                <a:solidFill>
                  <a:schemeClr val="bg1"/>
                </a:solidFill>
                <a:latin typeface="+mj-lt"/>
              </a:rPr>
              <a:t> emissions</a:t>
            </a:r>
          </a:p>
        </p:txBody>
      </p:sp>
      <p:pic>
        <p:nvPicPr>
          <p:cNvPr id="6" name="Picture 2" descr="Commitment to green building: 29 LEED Gold or Silver with 4 newly certified  buildings - Miami University">
            <a:extLst>
              <a:ext uri="{FF2B5EF4-FFF2-40B4-BE49-F238E27FC236}">
                <a16:creationId xmlns:a16="http://schemas.microsoft.com/office/drawing/2014/main" id="{5059B22F-5C1F-548C-A015-44556C6E4F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9712" y="728747"/>
            <a:ext cx="645827" cy="64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5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449502-D472-7AB2-6692-580484E047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74" b="1775"/>
          <a:stretch/>
        </p:blipFill>
        <p:spPr bwMode="auto">
          <a:xfrm>
            <a:off x="20" y="10"/>
            <a:ext cx="12191980" cy="6857990"/>
          </a:xfrm>
          <a:prstGeom prst="rect">
            <a:avLst/>
          </a:prstGeom>
          <a:solidFill>
            <a:srgbClr val="FFFFFF"/>
          </a:solidFill>
        </p:spPr>
      </p:pic>
      <p:sp>
        <p:nvSpPr>
          <p:cNvPr id="2" name="Platshållare för bildnummer 1" hidden="1">
            <a:extLst>
              <a:ext uri="{FF2B5EF4-FFF2-40B4-BE49-F238E27FC236}">
                <a16:creationId xmlns:a16="http://schemas.microsoft.com/office/drawing/2014/main" id="{667E7FC5-8659-2695-3E6C-BDC864A63E43}"/>
              </a:ext>
            </a:extLst>
          </p:cNvPr>
          <p:cNvSpPr>
            <a:spLocks noGrp="1"/>
          </p:cNvSpPr>
          <p:nvPr>
            <p:ph type="sldNum" sz="quarter" idx="12"/>
          </p:nvPr>
        </p:nvSpPr>
        <p:spPr/>
        <p:txBody>
          <a:bodyPr/>
          <a:lstStyle/>
          <a:p>
            <a:pPr>
              <a:spcAft>
                <a:spcPts val="600"/>
              </a:spcAft>
            </a:pPr>
            <a:fld id="{C9529691-EFF4-48D0-8597-38587339BA69}" type="slidenum">
              <a:rPr lang="en-GB" smtClean="0"/>
              <a:pPr>
                <a:spcAft>
                  <a:spcPts val="600"/>
                </a:spcAft>
              </a:pPr>
              <a:t>12</a:t>
            </a:fld>
            <a:endParaRPr lang="en-GB"/>
          </a:p>
        </p:txBody>
      </p:sp>
      <p:sp>
        <p:nvSpPr>
          <p:cNvPr id="3" name="textruta 2">
            <a:extLst>
              <a:ext uri="{FF2B5EF4-FFF2-40B4-BE49-F238E27FC236}">
                <a16:creationId xmlns:a16="http://schemas.microsoft.com/office/drawing/2014/main" id="{2357CD16-B6FE-D354-7082-B31762C69F28}"/>
              </a:ext>
            </a:extLst>
          </p:cNvPr>
          <p:cNvSpPr txBox="1"/>
          <p:nvPr/>
        </p:nvSpPr>
        <p:spPr>
          <a:xfrm>
            <a:off x="490919" y="5338185"/>
            <a:ext cx="6103720" cy="1200329"/>
          </a:xfrm>
          <a:prstGeom prst="rect">
            <a:avLst/>
          </a:prstGeom>
          <a:solidFill>
            <a:schemeClr val="tx1">
              <a:alpha val="87000"/>
            </a:schemeClr>
          </a:solidFill>
        </p:spPr>
        <p:txBody>
          <a:bodyPr wrap="square">
            <a:spAutoFit/>
          </a:bodyPr>
          <a:lstStyle/>
          <a:p>
            <a:r>
              <a:rPr lang="en-GB" dirty="0" err="1">
                <a:solidFill>
                  <a:schemeClr val="bg1"/>
                </a:solidFill>
                <a:latin typeface="+mj-lt"/>
              </a:rPr>
              <a:t>Lindab</a:t>
            </a:r>
            <a:r>
              <a:rPr lang="en-GB" dirty="0">
                <a:solidFill>
                  <a:schemeClr val="bg1"/>
                </a:solidFill>
                <a:latin typeface="+mj-lt"/>
              </a:rPr>
              <a:t> and Castellum are collaborating on duct systems in </a:t>
            </a:r>
            <a:r>
              <a:rPr lang="en-GB" b="1" dirty="0">
                <a:solidFill>
                  <a:schemeClr val="bg1"/>
                </a:solidFill>
                <a:latin typeface="+mj-lt"/>
              </a:rPr>
              <a:t>fossil-free steel </a:t>
            </a:r>
            <a:r>
              <a:rPr lang="en-GB" dirty="0">
                <a:solidFill>
                  <a:schemeClr val="bg1"/>
                </a:solidFill>
                <a:latin typeface="+mj-lt"/>
              </a:rPr>
              <a:t>for a renovation project in Stockholm, Sweden. </a:t>
            </a:r>
            <a:r>
              <a:rPr lang="en-GB" dirty="0" err="1">
                <a:solidFill>
                  <a:schemeClr val="bg1"/>
                </a:solidFill>
                <a:latin typeface="+mj-lt"/>
              </a:rPr>
              <a:t>Lindab</a:t>
            </a:r>
            <a:r>
              <a:rPr lang="en-GB" dirty="0">
                <a:solidFill>
                  <a:schemeClr val="bg1"/>
                </a:solidFill>
                <a:latin typeface="+mj-lt"/>
              </a:rPr>
              <a:t> is the first ventilation company in the world to receive a pilot delivery of fossil-free steel from SSAB</a:t>
            </a:r>
            <a:endParaRPr lang="sv-SE" sz="1800" dirty="0">
              <a:solidFill>
                <a:schemeClr val="bg1"/>
              </a:solidFill>
              <a:latin typeface="+mj-lt"/>
            </a:endParaRPr>
          </a:p>
        </p:txBody>
      </p:sp>
      <p:pic>
        <p:nvPicPr>
          <p:cNvPr id="1028" name="Picture 4" descr="Lindab | Kvalitetsprodukter inom ventilation, plåt och bygg">
            <a:extLst>
              <a:ext uri="{FF2B5EF4-FFF2-40B4-BE49-F238E27FC236}">
                <a16:creationId xmlns:a16="http://schemas.microsoft.com/office/drawing/2014/main" id="{C558B56A-184F-A40A-C151-E532988A1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673" y="5594360"/>
            <a:ext cx="1223070" cy="6879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SAB – Wikipedia">
            <a:extLst>
              <a:ext uri="{FF2B5EF4-FFF2-40B4-BE49-F238E27FC236}">
                <a16:creationId xmlns:a16="http://schemas.microsoft.com/office/drawing/2014/main" id="{96B5B893-712D-0827-C365-0A4650C3C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273" y="4580871"/>
            <a:ext cx="1584971" cy="53360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FN.se &gt; Castellum &gt; Castellums styrelse föreslår fortsatt pausad utdelning  för 2023">
            <a:extLst>
              <a:ext uri="{FF2B5EF4-FFF2-40B4-BE49-F238E27FC236}">
                <a16:creationId xmlns:a16="http://schemas.microsoft.com/office/drawing/2014/main" id="{DD65E32A-96E9-924F-6135-577D9E9FF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3769" y="5423338"/>
            <a:ext cx="1234318" cy="94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179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FB0D220-71B9-887D-E520-38B8A83A57C3}"/>
              </a:ext>
            </a:extLst>
          </p:cNvPr>
          <p:cNvSpPr/>
          <p:nvPr/>
        </p:nvSpPr>
        <p:spPr>
          <a:xfrm>
            <a:off x="134471" y="6230471"/>
            <a:ext cx="1192305" cy="439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utomhus, träd, byggnad, moln&#10;&#10;Automatiskt genererad beskrivning">
            <a:extLst>
              <a:ext uri="{FF2B5EF4-FFF2-40B4-BE49-F238E27FC236}">
                <a16:creationId xmlns:a16="http://schemas.microsoft.com/office/drawing/2014/main" id="{087EE3D9-55E3-C5EA-54CC-B5BDAF0DE0EC}"/>
              </a:ext>
            </a:extLst>
          </p:cNvPr>
          <p:cNvPicPr>
            <a:picLocks noChangeAspect="1"/>
          </p:cNvPicPr>
          <p:nvPr/>
        </p:nvPicPr>
        <p:blipFill>
          <a:blip r:embed="rId2"/>
          <a:stretch>
            <a:fillRect/>
          </a:stretch>
        </p:blipFill>
        <p:spPr>
          <a:xfrm>
            <a:off x="0" y="-1759319"/>
            <a:ext cx="12192000" cy="8617319"/>
          </a:xfrm>
          <a:prstGeom prst="rect">
            <a:avLst/>
          </a:prstGeom>
        </p:spPr>
      </p:pic>
      <p:sp>
        <p:nvSpPr>
          <p:cNvPr id="3" name="textruta 2">
            <a:extLst>
              <a:ext uri="{FF2B5EF4-FFF2-40B4-BE49-F238E27FC236}">
                <a16:creationId xmlns:a16="http://schemas.microsoft.com/office/drawing/2014/main" id="{329E6255-DB98-A034-5C5B-1A4CD21A8AB9}"/>
              </a:ext>
            </a:extLst>
          </p:cNvPr>
          <p:cNvSpPr txBox="1"/>
          <p:nvPr/>
        </p:nvSpPr>
        <p:spPr>
          <a:xfrm>
            <a:off x="6971436" y="147955"/>
            <a:ext cx="4828919" cy="369332"/>
          </a:xfrm>
          <a:prstGeom prst="rect">
            <a:avLst/>
          </a:prstGeom>
          <a:solidFill>
            <a:schemeClr val="tx1">
              <a:alpha val="87000"/>
            </a:schemeClr>
          </a:solidFill>
        </p:spPr>
        <p:txBody>
          <a:bodyPr wrap="square">
            <a:spAutoFit/>
          </a:bodyPr>
          <a:lstStyle/>
          <a:p>
            <a:r>
              <a:rPr lang="sv-SE" sz="1800" dirty="0" err="1">
                <a:solidFill>
                  <a:schemeClr val="bg1"/>
                </a:solidFill>
                <a:latin typeface="+mj-lt"/>
              </a:rPr>
              <a:t>Planned</a:t>
            </a:r>
            <a:r>
              <a:rPr lang="sv-SE" sz="1800" dirty="0">
                <a:solidFill>
                  <a:schemeClr val="bg1"/>
                </a:solidFill>
                <a:latin typeface="+mj-lt"/>
              </a:rPr>
              <a:t> for 2028, 80 % </a:t>
            </a:r>
            <a:r>
              <a:rPr lang="sv-SE" sz="1800" dirty="0" err="1">
                <a:solidFill>
                  <a:schemeClr val="bg1"/>
                </a:solidFill>
                <a:latin typeface="+mj-lt"/>
              </a:rPr>
              <a:t>reduction</a:t>
            </a:r>
            <a:r>
              <a:rPr lang="sv-SE" sz="1800" dirty="0">
                <a:solidFill>
                  <a:schemeClr val="bg1"/>
                </a:solidFill>
                <a:latin typeface="+mj-lt"/>
              </a:rPr>
              <a:t> </a:t>
            </a:r>
            <a:r>
              <a:rPr lang="sv-SE" sz="1800">
                <a:solidFill>
                  <a:schemeClr val="bg1"/>
                </a:solidFill>
                <a:latin typeface="+mj-lt"/>
              </a:rPr>
              <a:t>(70 </a:t>
            </a:r>
            <a:r>
              <a:rPr lang="sv-SE" sz="1800" dirty="0">
                <a:solidFill>
                  <a:schemeClr val="bg1"/>
                </a:solidFill>
                <a:latin typeface="+mj-lt"/>
              </a:rPr>
              <a:t>kg/</a:t>
            </a:r>
            <a:r>
              <a:rPr lang="sv-SE" dirty="0" err="1">
                <a:solidFill>
                  <a:schemeClr val="bg1"/>
                </a:solidFill>
                <a:latin typeface="+mj-lt"/>
              </a:rPr>
              <a:t>s</a:t>
            </a:r>
            <a:r>
              <a:rPr lang="sv-SE" sz="1800" dirty="0" err="1">
                <a:solidFill>
                  <a:schemeClr val="bg1"/>
                </a:solidFill>
                <a:latin typeface="+mj-lt"/>
              </a:rPr>
              <a:t>qm</a:t>
            </a:r>
            <a:r>
              <a:rPr lang="sv-SE" sz="1800" dirty="0">
                <a:solidFill>
                  <a:schemeClr val="bg1"/>
                </a:solidFill>
                <a:latin typeface="+mj-lt"/>
              </a:rPr>
              <a:t>)</a:t>
            </a:r>
          </a:p>
        </p:txBody>
      </p:sp>
    </p:spTree>
    <p:extLst>
      <p:ext uri="{BB962C8B-B14F-4D97-AF65-F5344CB8AC3E}">
        <p14:creationId xmlns:p14="http://schemas.microsoft.com/office/powerpoint/2010/main" val="2539509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11086BF-E2F3-4E01-42BF-7ED17DDF447D}"/>
              </a:ext>
            </a:extLst>
          </p:cNvPr>
          <p:cNvSpPr>
            <a:spLocks noGrp="1"/>
          </p:cNvSpPr>
          <p:nvPr>
            <p:ph type="ctrTitle"/>
          </p:nvPr>
        </p:nvSpPr>
        <p:spPr/>
        <p:txBody>
          <a:bodyPr/>
          <a:lstStyle/>
          <a:p>
            <a:r>
              <a:rPr lang="en-GB"/>
              <a:t>Thank you!</a:t>
            </a:r>
          </a:p>
        </p:txBody>
      </p:sp>
    </p:spTree>
    <p:extLst>
      <p:ext uri="{BB962C8B-B14F-4D97-AF65-F5344CB8AC3E}">
        <p14:creationId xmlns:p14="http://schemas.microsoft.com/office/powerpoint/2010/main" val="413837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E8E6DFA-435D-818D-629A-9F2DF5D848BB}"/>
              </a:ext>
            </a:extLst>
          </p:cNvPr>
          <p:cNvSpPr>
            <a:spLocks noGrp="1"/>
          </p:cNvSpPr>
          <p:nvPr>
            <p:ph type="sldNum" sz="quarter" idx="12"/>
          </p:nvPr>
        </p:nvSpPr>
        <p:spPr/>
        <p:txBody>
          <a:bodyPr/>
          <a:lstStyle/>
          <a:p>
            <a:fld id="{C9529691-EFF4-48D0-8597-38587339BA69}" type="slidenum">
              <a:rPr lang="en-GB" smtClean="0"/>
              <a:pPr/>
              <a:t>2</a:t>
            </a:fld>
            <a:endParaRPr lang="en-GB"/>
          </a:p>
        </p:txBody>
      </p:sp>
      <p:sp>
        <p:nvSpPr>
          <p:cNvPr id="50" name="Rubrik 5">
            <a:extLst>
              <a:ext uri="{FF2B5EF4-FFF2-40B4-BE49-F238E27FC236}">
                <a16:creationId xmlns:a16="http://schemas.microsoft.com/office/drawing/2014/main" id="{E56F6899-9A85-A604-4A17-1836F04B39E2}"/>
              </a:ext>
            </a:extLst>
          </p:cNvPr>
          <p:cNvSpPr>
            <a:spLocks noGrp="1"/>
          </p:cNvSpPr>
          <p:nvPr>
            <p:ph type="title"/>
          </p:nvPr>
        </p:nvSpPr>
        <p:spPr>
          <a:xfrm>
            <a:off x="360000" y="302400"/>
            <a:ext cx="5599475" cy="961262"/>
          </a:xfrm>
        </p:spPr>
        <p:txBody>
          <a:bodyPr/>
          <a:lstStyle/>
          <a:p>
            <a:r>
              <a:rPr lang="en-GB"/>
              <a:t>Leader in the Nordic region</a:t>
            </a:r>
          </a:p>
        </p:txBody>
      </p:sp>
      <p:sp>
        <p:nvSpPr>
          <p:cNvPr id="51" name="textruta 50">
            <a:extLst>
              <a:ext uri="{FF2B5EF4-FFF2-40B4-BE49-F238E27FC236}">
                <a16:creationId xmlns:a16="http://schemas.microsoft.com/office/drawing/2014/main" id="{7EE1B9F8-FC85-2CA6-4A48-019E8AAF1C75}"/>
              </a:ext>
            </a:extLst>
          </p:cNvPr>
          <p:cNvSpPr txBox="1"/>
          <p:nvPr/>
        </p:nvSpPr>
        <p:spPr>
          <a:xfrm>
            <a:off x="287338" y="5598172"/>
            <a:ext cx="2438401" cy="261610"/>
          </a:xfrm>
          <a:prstGeom prst="rect">
            <a:avLst/>
          </a:prstGeom>
          <a:noFill/>
        </p:spPr>
        <p:txBody>
          <a:bodyPr wrap="square" rtlCol="0">
            <a:spAutoFit/>
          </a:bodyPr>
          <a:lstStyle/>
          <a:p>
            <a:pPr algn="l"/>
            <a:r>
              <a:rPr lang="en-GB" sz="1050"/>
              <a:t>*Including holdings in Entra</a:t>
            </a:r>
          </a:p>
        </p:txBody>
      </p:sp>
      <p:grpSp>
        <p:nvGrpSpPr>
          <p:cNvPr id="37" name="Grupp 36">
            <a:extLst>
              <a:ext uri="{FF2B5EF4-FFF2-40B4-BE49-F238E27FC236}">
                <a16:creationId xmlns:a16="http://schemas.microsoft.com/office/drawing/2014/main" id="{D89282E3-378F-66AF-AC88-271BF064D1FB}"/>
              </a:ext>
            </a:extLst>
          </p:cNvPr>
          <p:cNvGrpSpPr/>
          <p:nvPr/>
        </p:nvGrpSpPr>
        <p:grpSpPr>
          <a:xfrm>
            <a:off x="4520400" y="0"/>
            <a:ext cx="7671600" cy="6858715"/>
            <a:chOff x="4520400" y="0"/>
            <a:chExt cx="7671600" cy="6858715"/>
          </a:xfrm>
        </p:grpSpPr>
        <p:pic>
          <p:nvPicPr>
            <p:cNvPr id="9" name="Bild 8">
              <a:extLst>
                <a:ext uri="{FF2B5EF4-FFF2-40B4-BE49-F238E27FC236}">
                  <a16:creationId xmlns:a16="http://schemas.microsoft.com/office/drawing/2014/main" id="{CCDF261E-4E20-33E2-7F4E-2A448BC4C3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0400" y="0"/>
              <a:ext cx="7671600" cy="6858715"/>
            </a:xfrm>
            <a:prstGeom prst="rect">
              <a:avLst/>
            </a:prstGeom>
          </p:spPr>
        </p:pic>
        <p:grpSp>
          <p:nvGrpSpPr>
            <p:cNvPr id="11" name="Grupp 10">
              <a:extLst>
                <a:ext uri="{FF2B5EF4-FFF2-40B4-BE49-F238E27FC236}">
                  <a16:creationId xmlns:a16="http://schemas.microsoft.com/office/drawing/2014/main" id="{8EA0D96A-1338-B232-33F4-CE769175F572}"/>
                </a:ext>
              </a:extLst>
            </p:cNvPr>
            <p:cNvGrpSpPr/>
            <p:nvPr/>
          </p:nvGrpSpPr>
          <p:grpSpPr>
            <a:xfrm>
              <a:off x="7151857" y="2894174"/>
              <a:ext cx="1009581" cy="294178"/>
              <a:chOff x="7151857" y="2894174"/>
              <a:chExt cx="1009581" cy="294178"/>
            </a:xfrm>
          </p:grpSpPr>
          <p:sp>
            <p:nvSpPr>
              <p:cNvPr id="12" name="Ellips 11">
                <a:extLst>
                  <a:ext uri="{FF2B5EF4-FFF2-40B4-BE49-F238E27FC236}">
                    <a16:creationId xmlns:a16="http://schemas.microsoft.com/office/drawing/2014/main" id="{AB9E23F7-C9E5-47D0-0D70-CD866B909076}"/>
                  </a:ext>
                </a:extLst>
              </p:cNvPr>
              <p:cNvSpPr/>
              <p:nvPr/>
            </p:nvSpPr>
            <p:spPr>
              <a:xfrm>
                <a:off x="7151857" y="2896804"/>
                <a:ext cx="291548" cy="291548"/>
              </a:xfrm>
              <a:prstGeom prst="ellipse">
                <a:avLst/>
              </a:prstGeom>
              <a:solidFill>
                <a:srgbClr val="654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ktangel 12">
                <a:extLst>
                  <a:ext uri="{FF2B5EF4-FFF2-40B4-BE49-F238E27FC236}">
                    <a16:creationId xmlns:a16="http://schemas.microsoft.com/office/drawing/2014/main" id="{49DBAB55-81A3-236C-2CB8-3C33919082C4}"/>
                  </a:ext>
                </a:extLst>
              </p:cNvPr>
              <p:cNvSpPr/>
              <p:nvPr/>
            </p:nvSpPr>
            <p:spPr>
              <a:xfrm>
                <a:off x="7459822" y="2894174"/>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Oslo</a:t>
                </a:r>
              </a:p>
            </p:txBody>
          </p:sp>
        </p:grpSp>
        <p:grpSp>
          <p:nvGrpSpPr>
            <p:cNvPr id="14" name="Grupp 13">
              <a:extLst>
                <a:ext uri="{FF2B5EF4-FFF2-40B4-BE49-F238E27FC236}">
                  <a16:creationId xmlns:a16="http://schemas.microsoft.com/office/drawing/2014/main" id="{7070FA7A-83F7-4020-07AA-C4FFC7033752}"/>
                </a:ext>
              </a:extLst>
            </p:cNvPr>
            <p:cNvGrpSpPr/>
            <p:nvPr/>
          </p:nvGrpSpPr>
          <p:grpSpPr>
            <a:xfrm>
              <a:off x="9418450" y="3283226"/>
              <a:ext cx="1165129" cy="304134"/>
              <a:chOff x="7009074" y="3034748"/>
              <a:chExt cx="1165129" cy="304134"/>
            </a:xfrm>
          </p:grpSpPr>
          <p:sp>
            <p:nvSpPr>
              <p:cNvPr id="15" name="Ellips 14">
                <a:extLst>
                  <a:ext uri="{FF2B5EF4-FFF2-40B4-BE49-F238E27FC236}">
                    <a16:creationId xmlns:a16="http://schemas.microsoft.com/office/drawing/2014/main" id="{9EEDE753-3D55-D484-6260-14055BDB5D6A}"/>
                  </a:ext>
                </a:extLst>
              </p:cNvPr>
              <p:cNvSpPr/>
              <p:nvPr/>
            </p:nvSpPr>
            <p:spPr>
              <a:xfrm>
                <a:off x="7009074" y="3034748"/>
                <a:ext cx="291548" cy="291548"/>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ktangel 15">
                <a:extLst>
                  <a:ext uri="{FF2B5EF4-FFF2-40B4-BE49-F238E27FC236}">
                    <a16:creationId xmlns:a16="http://schemas.microsoft.com/office/drawing/2014/main" id="{45DA8649-3777-B216-7CC4-6CECB57772F9}"/>
                  </a:ext>
                </a:extLst>
              </p:cNvPr>
              <p:cNvSpPr/>
              <p:nvPr/>
            </p:nvSpPr>
            <p:spPr>
              <a:xfrm>
                <a:off x="7472587" y="3065927"/>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Stockholm</a:t>
                </a:r>
              </a:p>
            </p:txBody>
          </p:sp>
        </p:grpSp>
        <p:grpSp>
          <p:nvGrpSpPr>
            <p:cNvPr id="17" name="Grupp 16">
              <a:extLst>
                <a:ext uri="{FF2B5EF4-FFF2-40B4-BE49-F238E27FC236}">
                  <a16:creationId xmlns:a16="http://schemas.microsoft.com/office/drawing/2014/main" id="{6B66FEE5-2C3E-D71B-46C1-27C5C85BFBBD}"/>
                </a:ext>
              </a:extLst>
            </p:cNvPr>
            <p:cNvGrpSpPr/>
            <p:nvPr/>
          </p:nvGrpSpPr>
          <p:grpSpPr>
            <a:xfrm>
              <a:off x="7775190" y="5579737"/>
              <a:ext cx="1009581" cy="291548"/>
              <a:chOff x="7116417" y="3034748"/>
              <a:chExt cx="1009581" cy="291548"/>
            </a:xfrm>
          </p:grpSpPr>
          <p:sp>
            <p:nvSpPr>
              <p:cNvPr id="18" name="Ellips 17">
                <a:extLst>
                  <a:ext uri="{FF2B5EF4-FFF2-40B4-BE49-F238E27FC236}">
                    <a16:creationId xmlns:a16="http://schemas.microsoft.com/office/drawing/2014/main" id="{63F6B322-0BFC-55A3-842A-8503F90DDDBF}"/>
                  </a:ext>
                </a:extLst>
              </p:cNvPr>
              <p:cNvSpPr/>
              <p:nvPr/>
            </p:nvSpPr>
            <p:spPr>
              <a:xfrm>
                <a:off x="7116417" y="3034748"/>
                <a:ext cx="291548" cy="291548"/>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302A"/>
                  </a:solidFill>
                </a:endParaRPr>
              </a:p>
            </p:txBody>
          </p:sp>
          <p:sp>
            <p:nvSpPr>
              <p:cNvPr id="19" name="Rektangel 18">
                <a:extLst>
                  <a:ext uri="{FF2B5EF4-FFF2-40B4-BE49-F238E27FC236}">
                    <a16:creationId xmlns:a16="http://schemas.microsoft.com/office/drawing/2014/main" id="{D06648C4-D15C-FDCA-A41B-AE54388F7D27}"/>
                  </a:ext>
                </a:extLst>
              </p:cNvPr>
              <p:cNvSpPr/>
              <p:nvPr/>
            </p:nvSpPr>
            <p:spPr>
              <a:xfrm>
                <a:off x="7424382" y="3044045"/>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Malmö</a:t>
                </a:r>
              </a:p>
            </p:txBody>
          </p:sp>
        </p:grpSp>
        <p:grpSp>
          <p:nvGrpSpPr>
            <p:cNvPr id="20" name="Grupp 19">
              <a:extLst>
                <a:ext uri="{FF2B5EF4-FFF2-40B4-BE49-F238E27FC236}">
                  <a16:creationId xmlns:a16="http://schemas.microsoft.com/office/drawing/2014/main" id="{E74FF23D-9EFE-30B9-3739-C746D44C2867}"/>
                </a:ext>
              </a:extLst>
            </p:cNvPr>
            <p:cNvGrpSpPr/>
            <p:nvPr/>
          </p:nvGrpSpPr>
          <p:grpSpPr>
            <a:xfrm>
              <a:off x="6757625" y="5433963"/>
              <a:ext cx="997556" cy="296293"/>
              <a:chOff x="6410409" y="3034748"/>
              <a:chExt cx="997556" cy="296293"/>
            </a:xfrm>
          </p:grpSpPr>
          <p:sp>
            <p:nvSpPr>
              <p:cNvPr id="21" name="Ellips 20">
                <a:extLst>
                  <a:ext uri="{FF2B5EF4-FFF2-40B4-BE49-F238E27FC236}">
                    <a16:creationId xmlns:a16="http://schemas.microsoft.com/office/drawing/2014/main" id="{9C25D890-1CC8-ED65-D386-62FBA0D30E18}"/>
                  </a:ext>
                </a:extLst>
              </p:cNvPr>
              <p:cNvSpPr/>
              <p:nvPr/>
            </p:nvSpPr>
            <p:spPr>
              <a:xfrm>
                <a:off x="7116417" y="3034748"/>
                <a:ext cx="291548" cy="291548"/>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ktangel 21">
                <a:extLst>
                  <a:ext uri="{FF2B5EF4-FFF2-40B4-BE49-F238E27FC236}">
                    <a16:creationId xmlns:a16="http://schemas.microsoft.com/office/drawing/2014/main" id="{5287A1CA-20CB-4947-BFDE-919BB3BACD9E}"/>
                  </a:ext>
                </a:extLst>
              </p:cNvPr>
              <p:cNvSpPr/>
              <p:nvPr/>
            </p:nvSpPr>
            <p:spPr>
              <a:xfrm>
                <a:off x="6410409" y="3058086"/>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GB" sz="800">
                    <a:solidFill>
                      <a:schemeClr val="tx1"/>
                    </a:solidFill>
                    <a:latin typeface="Aptos" panose="020B0004020202020204" pitchFamily="34" charset="0"/>
                  </a:rPr>
                  <a:t>Copenhagen</a:t>
                </a:r>
              </a:p>
            </p:txBody>
          </p:sp>
        </p:grpSp>
        <p:grpSp>
          <p:nvGrpSpPr>
            <p:cNvPr id="23" name="Grupp 22">
              <a:extLst>
                <a:ext uri="{FF2B5EF4-FFF2-40B4-BE49-F238E27FC236}">
                  <a16:creationId xmlns:a16="http://schemas.microsoft.com/office/drawing/2014/main" id="{320E60B4-82FB-BBD5-028D-F0593DB19955}"/>
                </a:ext>
              </a:extLst>
            </p:cNvPr>
            <p:cNvGrpSpPr/>
            <p:nvPr/>
          </p:nvGrpSpPr>
          <p:grpSpPr>
            <a:xfrm>
              <a:off x="6642990" y="4145689"/>
              <a:ext cx="997191" cy="291548"/>
              <a:chOff x="6410774" y="3034748"/>
              <a:chExt cx="997191" cy="291548"/>
            </a:xfrm>
          </p:grpSpPr>
          <p:sp>
            <p:nvSpPr>
              <p:cNvPr id="24" name="Ellips 23">
                <a:extLst>
                  <a:ext uri="{FF2B5EF4-FFF2-40B4-BE49-F238E27FC236}">
                    <a16:creationId xmlns:a16="http://schemas.microsoft.com/office/drawing/2014/main" id="{EA8B5FB1-7443-279B-3B9C-35F71426637C}"/>
                  </a:ext>
                </a:extLst>
              </p:cNvPr>
              <p:cNvSpPr/>
              <p:nvPr/>
            </p:nvSpPr>
            <p:spPr>
              <a:xfrm>
                <a:off x="7116417" y="3034748"/>
                <a:ext cx="291548" cy="291548"/>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ktangel 24">
                <a:extLst>
                  <a:ext uri="{FF2B5EF4-FFF2-40B4-BE49-F238E27FC236}">
                    <a16:creationId xmlns:a16="http://schemas.microsoft.com/office/drawing/2014/main" id="{948FDC31-FC2F-40FF-B6C6-7D2211F27344}"/>
                  </a:ext>
                </a:extLst>
              </p:cNvPr>
              <p:cNvSpPr/>
              <p:nvPr/>
            </p:nvSpPr>
            <p:spPr>
              <a:xfrm>
                <a:off x="6410774" y="3044045"/>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GB" sz="800">
                    <a:solidFill>
                      <a:schemeClr val="tx1"/>
                    </a:solidFill>
                    <a:latin typeface="Aptos" panose="020B0004020202020204" pitchFamily="34" charset="0"/>
                  </a:rPr>
                  <a:t>Gothenburg</a:t>
                </a:r>
              </a:p>
            </p:txBody>
          </p:sp>
        </p:grpSp>
        <p:grpSp>
          <p:nvGrpSpPr>
            <p:cNvPr id="26" name="Grupp 25">
              <a:extLst>
                <a:ext uri="{FF2B5EF4-FFF2-40B4-BE49-F238E27FC236}">
                  <a16:creationId xmlns:a16="http://schemas.microsoft.com/office/drawing/2014/main" id="{BD3C08D0-7758-1F40-1E27-B7B20CF4C08D}"/>
                </a:ext>
              </a:extLst>
            </p:cNvPr>
            <p:cNvGrpSpPr/>
            <p:nvPr/>
          </p:nvGrpSpPr>
          <p:grpSpPr>
            <a:xfrm>
              <a:off x="11024581" y="2492512"/>
              <a:ext cx="983015" cy="395665"/>
              <a:chOff x="6424950" y="2930631"/>
              <a:chExt cx="983015" cy="395665"/>
            </a:xfrm>
          </p:grpSpPr>
          <p:sp>
            <p:nvSpPr>
              <p:cNvPr id="27" name="Ellips 26">
                <a:extLst>
                  <a:ext uri="{FF2B5EF4-FFF2-40B4-BE49-F238E27FC236}">
                    <a16:creationId xmlns:a16="http://schemas.microsoft.com/office/drawing/2014/main" id="{0325B7F1-1D79-52F9-D229-E9E8CD955C26}"/>
                  </a:ext>
                </a:extLst>
              </p:cNvPr>
              <p:cNvSpPr/>
              <p:nvPr/>
            </p:nvSpPr>
            <p:spPr>
              <a:xfrm>
                <a:off x="7116417" y="3034748"/>
                <a:ext cx="291548" cy="291548"/>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302A"/>
                  </a:solidFill>
                </a:endParaRPr>
              </a:p>
            </p:txBody>
          </p:sp>
          <p:sp>
            <p:nvSpPr>
              <p:cNvPr id="28" name="Rektangel 27">
                <a:extLst>
                  <a:ext uri="{FF2B5EF4-FFF2-40B4-BE49-F238E27FC236}">
                    <a16:creationId xmlns:a16="http://schemas.microsoft.com/office/drawing/2014/main" id="{75AF5F4B-F1DC-3003-BAFE-8CCBF811D87B}"/>
                  </a:ext>
                </a:extLst>
              </p:cNvPr>
              <p:cNvSpPr/>
              <p:nvPr/>
            </p:nvSpPr>
            <p:spPr>
              <a:xfrm>
                <a:off x="6424950" y="2930631"/>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GB" sz="800">
                    <a:solidFill>
                      <a:schemeClr val="tx1"/>
                    </a:solidFill>
                    <a:latin typeface="Aptos" panose="020B0004020202020204" pitchFamily="34" charset="0"/>
                  </a:rPr>
                  <a:t>Helsinki</a:t>
                </a:r>
              </a:p>
            </p:txBody>
          </p:sp>
        </p:grpSp>
        <p:sp>
          <p:nvSpPr>
            <p:cNvPr id="29" name="Ellips 28">
              <a:extLst>
                <a:ext uri="{FF2B5EF4-FFF2-40B4-BE49-F238E27FC236}">
                  <a16:creationId xmlns:a16="http://schemas.microsoft.com/office/drawing/2014/main" id="{34C9B92F-6368-8815-B9FE-B179C826D520}"/>
                </a:ext>
              </a:extLst>
            </p:cNvPr>
            <p:cNvSpPr>
              <a:spLocks noChangeAspect="1"/>
            </p:cNvSpPr>
            <p:nvPr/>
          </p:nvSpPr>
          <p:spPr>
            <a:xfrm>
              <a:off x="8429087" y="1070055"/>
              <a:ext cx="126000" cy="126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 29">
              <a:extLst>
                <a:ext uri="{FF2B5EF4-FFF2-40B4-BE49-F238E27FC236}">
                  <a16:creationId xmlns:a16="http://schemas.microsoft.com/office/drawing/2014/main" id="{A8D83B99-4363-0AC6-3A3F-2907E0F5F561}"/>
                </a:ext>
              </a:extLst>
            </p:cNvPr>
            <p:cNvSpPr>
              <a:spLocks noChangeAspect="1"/>
            </p:cNvSpPr>
            <p:nvPr/>
          </p:nvSpPr>
          <p:spPr>
            <a:xfrm>
              <a:off x="6998528" y="3061699"/>
              <a:ext cx="126000" cy="126000"/>
            </a:xfrm>
            <a:prstGeom prst="ellipse">
              <a:avLst/>
            </a:prstGeom>
            <a:solidFill>
              <a:srgbClr val="654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llips 30">
              <a:extLst>
                <a:ext uri="{FF2B5EF4-FFF2-40B4-BE49-F238E27FC236}">
                  <a16:creationId xmlns:a16="http://schemas.microsoft.com/office/drawing/2014/main" id="{65F74BBC-3F22-D762-85E6-10C5E841478E}"/>
                </a:ext>
              </a:extLst>
            </p:cNvPr>
            <p:cNvSpPr>
              <a:spLocks noChangeAspect="1"/>
            </p:cNvSpPr>
            <p:nvPr/>
          </p:nvSpPr>
          <p:spPr>
            <a:xfrm>
              <a:off x="6958358" y="3226025"/>
              <a:ext cx="126000" cy="126000"/>
            </a:xfrm>
            <a:prstGeom prst="ellipse">
              <a:avLst/>
            </a:prstGeom>
            <a:solidFill>
              <a:srgbClr val="654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lips 31">
              <a:extLst>
                <a:ext uri="{FF2B5EF4-FFF2-40B4-BE49-F238E27FC236}">
                  <a16:creationId xmlns:a16="http://schemas.microsoft.com/office/drawing/2014/main" id="{92A4C384-884C-7BC7-581F-D123A3CA063F}"/>
                </a:ext>
              </a:extLst>
            </p:cNvPr>
            <p:cNvSpPr>
              <a:spLocks noChangeAspect="1"/>
            </p:cNvSpPr>
            <p:nvPr/>
          </p:nvSpPr>
          <p:spPr>
            <a:xfrm>
              <a:off x="5565910" y="3349197"/>
              <a:ext cx="126000" cy="126000"/>
            </a:xfrm>
            <a:prstGeom prst="ellipse">
              <a:avLst/>
            </a:prstGeom>
            <a:solidFill>
              <a:srgbClr val="654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llips 32">
              <a:extLst>
                <a:ext uri="{FF2B5EF4-FFF2-40B4-BE49-F238E27FC236}">
                  <a16:creationId xmlns:a16="http://schemas.microsoft.com/office/drawing/2014/main" id="{F053997C-AAD4-2A98-4108-E755780A34EF}"/>
                </a:ext>
              </a:extLst>
            </p:cNvPr>
            <p:cNvSpPr>
              <a:spLocks noChangeAspect="1"/>
            </p:cNvSpPr>
            <p:nvPr/>
          </p:nvSpPr>
          <p:spPr>
            <a:xfrm>
              <a:off x="5565910" y="2591777"/>
              <a:ext cx="126000" cy="126000"/>
            </a:xfrm>
            <a:prstGeom prst="ellipse">
              <a:avLst/>
            </a:prstGeom>
            <a:solidFill>
              <a:srgbClr val="654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 33">
              <a:extLst>
                <a:ext uri="{FF2B5EF4-FFF2-40B4-BE49-F238E27FC236}">
                  <a16:creationId xmlns:a16="http://schemas.microsoft.com/office/drawing/2014/main" id="{F138B95B-580B-8928-EB6B-ABCB8C03B1BC}"/>
                </a:ext>
              </a:extLst>
            </p:cNvPr>
            <p:cNvSpPr>
              <a:spLocks noChangeAspect="1"/>
            </p:cNvSpPr>
            <p:nvPr/>
          </p:nvSpPr>
          <p:spPr>
            <a:xfrm>
              <a:off x="9422309" y="3076667"/>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llips 34">
              <a:extLst>
                <a:ext uri="{FF2B5EF4-FFF2-40B4-BE49-F238E27FC236}">
                  <a16:creationId xmlns:a16="http://schemas.microsoft.com/office/drawing/2014/main" id="{D5973D05-BB32-C331-AE2A-3D23355D44D5}"/>
                </a:ext>
              </a:extLst>
            </p:cNvPr>
            <p:cNvSpPr>
              <a:spLocks noChangeAspect="1"/>
            </p:cNvSpPr>
            <p:nvPr/>
          </p:nvSpPr>
          <p:spPr>
            <a:xfrm>
              <a:off x="9026799" y="3254000"/>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lips 35">
              <a:extLst>
                <a:ext uri="{FF2B5EF4-FFF2-40B4-BE49-F238E27FC236}">
                  <a16:creationId xmlns:a16="http://schemas.microsoft.com/office/drawing/2014/main" id="{746EBD23-60FE-E7A5-A8AD-356C1C2395FA}"/>
                </a:ext>
              </a:extLst>
            </p:cNvPr>
            <p:cNvSpPr>
              <a:spLocks noChangeAspect="1"/>
            </p:cNvSpPr>
            <p:nvPr/>
          </p:nvSpPr>
          <p:spPr>
            <a:xfrm>
              <a:off x="8576820" y="3429000"/>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lips 37">
              <a:extLst>
                <a:ext uri="{FF2B5EF4-FFF2-40B4-BE49-F238E27FC236}">
                  <a16:creationId xmlns:a16="http://schemas.microsoft.com/office/drawing/2014/main" id="{F60FF46D-588B-759C-C6BA-0E66383CD922}"/>
                </a:ext>
              </a:extLst>
            </p:cNvPr>
            <p:cNvSpPr>
              <a:spLocks noChangeAspect="1"/>
            </p:cNvSpPr>
            <p:nvPr/>
          </p:nvSpPr>
          <p:spPr>
            <a:xfrm>
              <a:off x="8935459" y="3923478"/>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llips 38">
              <a:extLst>
                <a:ext uri="{FF2B5EF4-FFF2-40B4-BE49-F238E27FC236}">
                  <a16:creationId xmlns:a16="http://schemas.microsoft.com/office/drawing/2014/main" id="{C832DC8A-2EF8-BAF2-CEBF-3056CD9B9190}"/>
                </a:ext>
              </a:extLst>
            </p:cNvPr>
            <p:cNvSpPr>
              <a:spLocks noChangeAspect="1"/>
            </p:cNvSpPr>
            <p:nvPr/>
          </p:nvSpPr>
          <p:spPr>
            <a:xfrm>
              <a:off x="8153297" y="4364941"/>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lips 39">
              <a:extLst>
                <a:ext uri="{FF2B5EF4-FFF2-40B4-BE49-F238E27FC236}">
                  <a16:creationId xmlns:a16="http://schemas.microsoft.com/office/drawing/2014/main" id="{85B29EF7-16C2-29CB-A68F-554B27806EBF}"/>
                </a:ext>
              </a:extLst>
            </p:cNvPr>
            <p:cNvSpPr>
              <a:spLocks noChangeAspect="1"/>
            </p:cNvSpPr>
            <p:nvPr/>
          </p:nvSpPr>
          <p:spPr>
            <a:xfrm>
              <a:off x="8484625" y="4720116"/>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Ellips 40">
              <a:extLst>
                <a:ext uri="{FF2B5EF4-FFF2-40B4-BE49-F238E27FC236}">
                  <a16:creationId xmlns:a16="http://schemas.microsoft.com/office/drawing/2014/main" id="{E0BD70C6-D7B3-4A78-1CEB-E5F5051C37E7}"/>
                </a:ext>
              </a:extLst>
            </p:cNvPr>
            <p:cNvSpPr>
              <a:spLocks noChangeAspect="1"/>
            </p:cNvSpPr>
            <p:nvPr/>
          </p:nvSpPr>
          <p:spPr>
            <a:xfrm>
              <a:off x="7806520" y="4165992"/>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lips 41">
              <a:extLst>
                <a:ext uri="{FF2B5EF4-FFF2-40B4-BE49-F238E27FC236}">
                  <a16:creationId xmlns:a16="http://schemas.microsoft.com/office/drawing/2014/main" id="{726ED19B-CF58-68F6-E1D8-E8E216F88400}"/>
                </a:ext>
              </a:extLst>
            </p:cNvPr>
            <p:cNvSpPr>
              <a:spLocks noChangeAspect="1"/>
            </p:cNvSpPr>
            <p:nvPr/>
          </p:nvSpPr>
          <p:spPr>
            <a:xfrm>
              <a:off x="7862837" y="5500261"/>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llips 42">
              <a:extLst>
                <a:ext uri="{FF2B5EF4-FFF2-40B4-BE49-F238E27FC236}">
                  <a16:creationId xmlns:a16="http://schemas.microsoft.com/office/drawing/2014/main" id="{C2ABA09F-C4DC-01FE-0B66-6B78DE9189E4}"/>
                </a:ext>
              </a:extLst>
            </p:cNvPr>
            <p:cNvSpPr>
              <a:spLocks noChangeAspect="1"/>
            </p:cNvSpPr>
            <p:nvPr/>
          </p:nvSpPr>
          <p:spPr>
            <a:xfrm>
              <a:off x="7692181" y="5276463"/>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lips 43">
              <a:extLst>
                <a:ext uri="{FF2B5EF4-FFF2-40B4-BE49-F238E27FC236}">
                  <a16:creationId xmlns:a16="http://schemas.microsoft.com/office/drawing/2014/main" id="{35ADD261-E0AD-0581-D179-E2F6B6883517}"/>
                </a:ext>
              </a:extLst>
            </p:cNvPr>
            <p:cNvSpPr>
              <a:spLocks noChangeAspect="1"/>
            </p:cNvSpPr>
            <p:nvPr/>
          </p:nvSpPr>
          <p:spPr>
            <a:xfrm>
              <a:off x="10750549" y="6004352"/>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ktangel 44">
              <a:extLst>
                <a:ext uri="{FF2B5EF4-FFF2-40B4-BE49-F238E27FC236}">
                  <a16:creationId xmlns:a16="http://schemas.microsoft.com/office/drawing/2014/main" id="{88329D6F-41C5-2CBF-DECC-BD92564F394B}"/>
                </a:ext>
              </a:extLst>
            </p:cNvPr>
            <p:cNvSpPr/>
            <p:nvPr/>
          </p:nvSpPr>
          <p:spPr>
            <a:xfrm>
              <a:off x="10876549" y="5930875"/>
              <a:ext cx="122166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54000" tIns="36000" rIns="0" bIns="36000" rtlCol="0" anchor="ctr"/>
            <a:lstStyle/>
            <a:p>
              <a:r>
                <a:rPr lang="en-GB" sz="800">
                  <a:latin typeface="Aptos" panose="020B0004020202020204" pitchFamily="34" charset="0"/>
                </a:rPr>
                <a:t>Operational regions</a:t>
              </a:r>
            </a:p>
          </p:txBody>
        </p:sp>
        <p:sp>
          <p:nvSpPr>
            <p:cNvPr id="46" name="Ellips 45">
              <a:extLst>
                <a:ext uri="{FF2B5EF4-FFF2-40B4-BE49-F238E27FC236}">
                  <a16:creationId xmlns:a16="http://schemas.microsoft.com/office/drawing/2014/main" id="{3822BEF6-0B7F-3A16-B34E-9F131DCACD57}"/>
                </a:ext>
              </a:extLst>
            </p:cNvPr>
            <p:cNvSpPr>
              <a:spLocks noChangeAspect="1"/>
            </p:cNvSpPr>
            <p:nvPr/>
          </p:nvSpPr>
          <p:spPr>
            <a:xfrm>
              <a:off x="10750549" y="6264581"/>
              <a:ext cx="126000" cy="126000"/>
            </a:xfrm>
            <a:prstGeom prst="ellipse">
              <a:avLst/>
            </a:prstGeom>
            <a:solidFill>
              <a:srgbClr val="654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ktangel 46">
              <a:extLst>
                <a:ext uri="{FF2B5EF4-FFF2-40B4-BE49-F238E27FC236}">
                  <a16:creationId xmlns:a16="http://schemas.microsoft.com/office/drawing/2014/main" id="{B6486068-63BA-001E-5A1F-F0129ABD2EEA}"/>
                </a:ext>
              </a:extLst>
            </p:cNvPr>
            <p:cNvSpPr/>
            <p:nvPr/>
          </p:nvSpPr>
          <p:spPr>
            <a:xfrm>
              <a:off x="10876549" y="6191104"/>
              <a:ext cx="122166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54000" tIns="36000" rIns="0" bIns="36000" rtlCol="0" anchor="ctr"/>
            <a:lstStyle/>
            <a:p>
              <a:r>
                <a:rPr lang="en-GB" sz="800">
                  <a:latin typeface="Aptos" panose="020B0004020202020204" pitchFamily="34" charset="0"/>
                </a:rPr>
                <a:t>Indirect operational regions (via </a:t>
              </a:r>
              <a:r>
                <a:rPr lang="en-GB" sz="800" err="1">
                  <a:latin typeface="Aptos" panose="020B0004020202020204" pitchFamily="34" charset="0"/>
                </a:rPr>
                <a:t>Entra</a:t>
              </a:r>
              <a:r>
                <a:rPr lang="en-GB" sz="800">
                  <a:latin typeface="Aptos" panose="020B0004020202020204" pitchFamily="34" charset="0"/>
                </a:rPr>
                <a:t>)</a:t>
              </a:r>
            </a:p>
          </p:txBody>
        </p:sp>
        <p:sp>
          <p:nvSpPr>
            <p:cNvPr id="5" name="Rektangel 4">
              <a:extLst>
                <a:ext uri="{FF2B5EF4-FFF2-40B4-BE49-F238E27FC236}">
                  <a16:creationId xmlns:a16="http://schemas.microsoft.com/office/drawing/2014/main" id="{79D7055F-484B-B422-EDDC-2A8DCBC81517}"/>
                </a:ext>
              </a:extLst>
            </p:cNvPr>
            <p:cNvSpPr/>
            <p:nvPr/>
          </p:nvSpPr>
          <p:spPr>
            <a:xfrm>
              <a:off x="8980812" y="2993946"/>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Uppsala</a:t>
              </a:r>
            </a:p>
          </p:txBody>
        </p:sp>
        <p:sp>
          <p:nvSpPr>
            <p:cNvPr id="6" name="Rektangel 5">
              <a:extLst>
                <a:ext uri="{FF2B5EF4-FFF2-40B4-BE49-F238E27FC236}">
                  <a16:creationId xmlns:a16="http://schemas.microsoft.com/office/drawing/2014/main" id="{702BCE8B-5248-E1A6-426B-38231CA54161}"/>
                </a:ext>
              </a:extLst>
            </p:cNvPr>
            <p:cNvSpPr/>
            <p:nvPr/>
          </p:nvSpPr>
          <p:spPr>
            <a:xfrm>
              <a:off x="8556345" y="3165423"/>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err="1">
                  <a:solidFill>
                    <a:schemeClr val="tx1"/>
                  </a:solidFill>
                  <a:latin typeface="Aptos" panose="020B0004020202020204" pitchFamily="34" charset="0"/>
                </a:rPr>
                <a:t>Västerås</a:t>
              </a:r>
              <a:endParaRPr lang="en-GB" sz="800">
                <a:solidFill>
                  <a:schemeClr val="tx1"/>
                </a:solidFill>
                <a:latin typeface="Aptos" panose="020B0004020202020204" pitchFamily="34" charset="0"/>
              </a:endParaRPr>
            </a:p>
          </p:txBody>
        </p:sp>
        <p:sp>
          <p:nvSpPr>
            <p:cNvPr id="8" name="Rektangel 7">
              <a:extLst>
                <a:ext uri="{FF2B5EF4-FFF2-40B4-BE49-F238E27FC236}">
                  <a16:creationId xmlns:a16="http://schemas.microsoft.com/office/drawing/2014/main" id="{AEB675B1-1B65-7F9B-4958-447D58316004}"/>
                </a:ext>
              </a:extLst>
            </p:cNvPr>
            <p:cNvSpPr/>
            <p:nvPr/>
          </p:nvSpPr>
          <p:spPr>
            <a:xfrm>
              <a:off x="8185011" y="3348285"/>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err="1">
                  <a:solidFill>
                    <a:schemeClr val="tx1"/>
                  </a:solidFill>
                  <a:latin typeface="Aptos" panose="020B0004020202020204" pitchFamily="34" charset="0"/>
                </a:rPr>
                <a:t>Örebro</a:t>
              </a:r>
              <a:endParaRPr lang="en-GB" sz="800">
                <a:solidFill>
                  <a:schemeClr val="tx1"/>
                </a:solidFill>
                <a:latin typeface="Aptos" panose="020B0004020202020204" pitchFamily="34" charset="0"/>
              </a:endParaRPr>
            </a:p>
          </p:txBody>
        </p:sp>
        <p:sp>
          <p:nvSpPr>
            <p:cNvPr id="10" name="Rektangel 9">
              <a:extLst>
                <a:ext uri="{FF2B5EF4-FFF2-40B4-BE49-F238E27FC236}">
                  <a16:creationId xmlns:a16="http://schemas.microsoft.com/office/drawing/2014/main" id="{9A7F26C6-0C80-4990-D0E4-DB506DA1AFFA}"/>
                </a:ext>
              </a:extLst>
            </p:cNvPr>
            <p:cNvSpPr/>
            <p:nvPr/>
          </p:nvSpPr>
          <p:spPr>
            <a:xfrm>
              <a:off x="8548870" y="1002634"/>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err="1">
                  <a:solidFill>
                    <a:schemeClr val="tx1"/>
                  </a:solidFill>
                  <a:latin typeface="Aptos" panose="020B0004020202020204" pitchFamily="34" charset="0"/>
                </a:rPr>
                <a:t>Östersund</a:t>
              </a:r>
              <a:endParaRPr lang="en-GB" sz="800">
                <a:solidFill>
                  <a:schemeClr val="tx1"/>
                </a:solidFill>
                <a:latin typeface="Aptos" panose="020B0004020202020204" pitchFamily="34" charset="0"/>
              </a:endParaRPr>
            </a:p>
          </p:txBody>
        </p:sp>
        <p:sp>
          <p:nvSpPr>
            <p:cNvPr id="48" name="Rektangel 47">
              <a:extLst>
                <a:ext uri="{FF2B5EF4-FFF2-40B4-BE49-F238E27FC236}">
                  <a16:creationId xmlns:a16="http://schemas.microsoft.com/office/drawing/2014/main" id="{01D51EC0-BCC2-2882-0546-54FDCDC9EFE6}"/>
                </a:ext>
              </a:extLst>
            </p:cNvPr>
            <p:cNvSpPr/>
            <p:nvPr/>
          </p:nvSpPr>
          <p:spPr>
            <a:xfrm>
              <a:off x="9233457" y="3712943"/>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err="1">
                  <a:solidFill>
                    <a:schemeClr val="tx1"/>
                  </a:solidFill>
                  <a:latin typeface="Aptos" panose="020B0004020202020204" pitchFamily="34" charset="0"/>
                </a:rPr>
                <a:t>Norrköping</a:t>
              </a:r>
              <a:endParaRPr lang="en-GB" sz="800">
                <a:solidFill>
                  <a:schemeClr val="tx1"/>
                </a:solidFill>
                <a:latin typeface="Aptos" panose="020B0004020202020204" pitchFamily="34" charset="0"/>
              </a:endParaRPr>
            </a:p>
          </p:txBody>
        </p:sp>
        <p:sp>
          <p:nvSpPr>
            <p:cNvPr id="49" name="Ellips 48">
              <a:extLst>
                <a:ext uri="{FF2B5EF4-FFF2-40B4-BE49-F238E27FC236}">
                  <a16:creationId xmlns:a16="http://schemas.microsoft.com/office/drawing/2014/main" id="{ACD052D5-7BD3-ED7A-8407-657D808575B4}"/>
                </a:ext>
              </a:extLst>
            </p:cNvPr>
            <p:cNvSpPr>
              <a:spLocks noChangeAspect="1"/>
            </p:cNvSpPr>
            <p:nvPr/>
          </p:nvSpPr>
          <p:spPr>
            <a:xfrm>
              <a:off x="9087859" y="3789630"/>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ktangel 53">
              <a:extLst>
                <a:ext uri="{FF2B5EF4-FFF2-40B4-BE49-F238E27FC236}">
                  <a16:creationId xmlns:a16="http://schemas.microsoft.com/office/drawing/2014/main" id="{45B794B7-2D29-A5DE-E5EA-3AB48B5A53ED}"/>
                </a:ext>
              </a:extLst>
            </p:cNvPr>
            <p:cNvSpPr/>
            <p:nvPr/>
          </p:nvSpPr>
          <p:spPr>
            <a:xfrm>
              <a:off x="8452658" y="3897722"/>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Linköping</a:t>
              </a:r>
            </a:p>
          </p:txBody>
        </p:sp>
        <p:sp>
          <p:nvSpPr>
            <p:cNvPr id="55" name="Rektangel 54">
              <a:extLst>
                <a:ext uri="{FF2B5EF4-FFF2-40B4-BE49-F238E27FC236}">
                  <a16:creationId xmlns:a16="http://schemas.microsoft.com/office/drawing/2014/main" id="{4F28EED8-364A-9C5A-8EE6-0C5317F1A069}"/>
                </a:ext>
              </a:extLst>
            </p:cNvPr>
            <p:cNvSpPr/>
            <p:nvPr/>
          </p:nvSpPr>
          <p:spPr>
            <a:xfrm>
              <a:off x="8271744" y="4285797"/>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Jönköping</a:t>
              </a:r>
            </a:p>
          </p:txBody>
        </p:sp>
        <p:sp>
          <p:nvSpPr>
            <p:cNvPr id="56" name="Rektangel 55">
              <a:extLst>
                <a:ext uri="{FF2B5EF4-FFF2-40B4-BE49-F238E27FC236}">
                  <a16:creationId xmlns:a16="http://schemas.microsoft.com/office/drawing/2014/main" id="{0F259398-3565-3DC5-C560-7E4543A9251A}"/>
                </a:ext>
              </a:extLst>
            </p:cNvPr>
            <p:cNvSpPr/>
            <p:nvPr/>
          </p:nvSpPr>
          <p:spPr>
            <a:xfrm>
              <a:off x="8622538" y="4644886"/>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Växjö</a:t>
              </a:r>
            </a:p>
          </p:txBody>
        </p:sp>
        <p:sp>
          <p:nvSpPr>
            <p:cNvPr id="57" name="Rektangel 56">
              <a:extLst>
                <a:ext uri="{FF2B5EF4-FFF2-40B4-BE49-F238E27FC236}">
                  <a16:creationId xmlns:a16="http://schemas.microsoft.com/office/drawing/2014/main" id="{8DBE49B5-BBC2-45D3-2AC2-DE02587BD1FE}"/>
                </a:ext>
              </a:extLst>
            </p:cNvPr>
            <p:cNvSpPr/>
            <p:nvPr/>
          </p:nvSpPr>
          <p:spPr>
            <a:xfrm>
              <a:off x="8001204" y="5383890"/>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Lund</a:t>
              </a:r>
            </a:p>
          </p:txBody>
        </p:sp>
        <p:sp>
          <p:nvSpPr>
            <p:cNvPr id="58" name="Rektangel 57">
              <a:extLst>
                <a:ext uri="{FF2B5EF4-FFF2-40B4-BE49-F238E27FC236}">
                  <a16:creationId xmlns:a16="http://schemas.microsoft.com/office/drawing/2014/main" id="{2B16CFCB-BF92-46BF-7B08-EABB2E25D439}"/>
                </a:ext>
              </a:extLst>
            </p:cNvPr>
            <p:cNvSpPr/>
            <p:nvPr/>
          </p:nvSpPr>
          <p:spPr>
            <a:xfrm>
              <a:off x="7813319" y="5193825"/>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Helsingborg</a:t>
              </a:r>
            </a:p>
          </p:txBody>
        </p:sp>
        <p:sp>
          <p:nvSpPr>
            <p:cNvPr id="59" name="Rektangel 58">
              <a:extLst>
                <a:ext uri="{FF2B5EF4-FFF2-40B4-BE49-F238E27FC236}">
                  <a16:creationId xmlns:a16="http://schemas.microsoft.com/office/drawing/2014/main" id="{A3FCF675-8506-4E3B-E33E-E7579612361C}"/>
                </a:ext>
              </a:extLst>
            </p:cNvPr>
            <p:cNvSpPr/>
            <p:nvPr/>
          </p:nvSpPr>
          <p:spPr>
            <a:xfrm>
              <a:off x="7715076" y="3952562"/>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err="1">
                  <a:solidFill>
                    <a:schemeClr val="tx1"/>
                  </a:solidFill>
                  <a:latin typeface="Aptos" panose="020B0004020202020204" pitchFamily="34" charset="0"/>
                </a:rPr>
                <a:t>Borås</a:t>
              </a:r>
              <a:endParaRPr lang="en-GB" sz="800">
                <a:solidFill>
                  <a:schemeClr val="tx1"/>
                </a:solidFill>
                <a:latin typeface="Aptos" panose="020B0004020202020204" pitchFamily="34" charset="0"/>
              </a:endParaRPr>
            </a:p>
          </p:txBody>
        </p:sp>
        <p:sp>
          <p:nvSpPr>
            <p:cNvPr id="61" name="Rektangel 60">
              <a:extLst>
                <a:ext uri="{FF2B5EF4-FFF2-40B4-BE49-F238E27FC236}">
                  <a16:creationId xmlns:a16="http://schemas.microsoft.com/office/drawing/2014/main" id="{0C475EF0-67DD-6572-DECC-A0827C75E018}"/>
                </a:ext>
              </a:extLst>
            </p:cNvPr>
            <p:cNvSpPr/>
            <p:nvPr/>
          </p:nvSpPr>
          <p:spPr>
            <a:xfrm>
              <a:off x="5709781" y="3269645"/>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Stavanger</a:t>
              </a:r>
            </a:p>
          </p:txBody>
        </p:sp>
        <p:sp>
          <p:nvSpPr>
            <p:cNvPr id="62" name="Rektangel 61">
              <a:extLst>
                <a:ext uri="{FF2B5EF4-FFF2-40B4-BE49-F238E27FC236}">
                  <a16:creationId xmlns:a16="http://schemas.microsoft.com/office/drawing/2014/main" id="{A65FE30E-674F-C89D-A87A-8D304959EF19}"/>
                </a:ext>
              </a:extLst>
            </p:cNvPr>
            <p:cNvSpPr/>
            <p:nvPr/>
          </p:nvSpPr>
          <p:spPr>
            <a:xfrm>
              <a:off x="5697076" y="2518299"/>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Bergen</a:t>
              </a:r>
            </a:p>
          </p:txBody>
        </p:sp>
        <p:sp>
          <p:nvSpPr>
            <p:cNvPr id="63" name="Rektangel 62">
              <a:extLst>
                <a:ext uri="{FF2B5EF4-FFF2-40B4-BE49-F238E27FC236}">
                  <a16:creationId xmlns:a16="http://schemas.microsoft.com/office/drawing/2014/main" id="{B973BF11-F778-D320-F78B-67E6B0B8BC6D}"/>
                </a:ext>
              </a:extLst>
            </p:cNvPr>
            <p:cNvSpPr/>
            <p:nvPr/>
          </p:nvSpPr>
          <p:spPr>
            <a:xfrm>
              <a:off x="6436777" y="3152194"/>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Drammen</a:t>
              </a:r>
            </a:p>
          </p:txBody>
        </p:sp>
        <p:sp>
          <p:nvSpPr>
            <p:cNvPr id="64" name="Ellips 63">
              <a:extLst>
                <a:ext uri="{FF2B5EF4-FFF2-40B4-BE49-F238E27FC236}">
                  <a16:creationId xmlns:a16="http://schemas.microsoft.com/office/drawing/2014/main" id="{C623981E-6A77-64E3-34D2-2A666F761A49}"/>
                </a:ext>
              </a:extLst>
            </p:cNvPr>
            <p:cNvSpPr>
              <a:spLocks noChangeAspect="1"/>
            </p:cNvSpPr>
            <p:nvPr/>
          </p:nvSpPr>
          <p:spPr>
            <a:xfrm>
              <a:off x="7200606" y="962712"/>
              <a:ext cx="126000" cy="126000"/>
            </a:xfrm>
            <a:prstGeom prst="ellipse">
              <a:avLst/>
            </a:prstGeom>
            <a:solidFill>
              <a:srgbClr val="654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ktangel 64">
              <a:extLst>
                <a:ext uri="{FF2B5EF4-FFF2-40B4-BE49-F238E27FC236}">
                  <a16:creationId xmlns:a16="http://schemas.microsoft.com/office/drawing/2014/main" id="{0D54B011-B6DA-36D8-17DE-571CEE9A5177}"/>
                </a:ext>
              </a:extLst>
            </p:cNvPr>
            <p:cNvSpPr/>
            <p:nvPr/>
          </p:nvSpPr>
          <p:spPr>
            <a:xfrm>
              <a:off x="7344606" y="893612"/>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a:solidFill>
                    <a:schemeClr val="tx1"/>
                  </a:solidFill>
                  <a:latin typeface="Aptos" panose="020B0004020202020204" pitchFamily="34" charset="0"/>
                </a:rPr>
                <a:t>Trondheim</a:t>
              </a:r>
            </a:p>
          </p:txBody>
        </p:sp>
        <p:sp>
          <p:nvSpPr>
            <p:cNvPr id="66" name="Rektangel 65">
              <a:extLst>
                <a:ext uri="{FF2B5EF4-FFF2-40B4-BE49-F238E27FC236}">
                  <a16:creationId xmlns:a16="http://schemas.microsoft.com/office/drawing/2014/main" id="{BBC1BF54-84C3-01E9-C8D6-B9A4139C80CA}"/>
                </a:ext>
              </a:extLst>
            </p:cNvPr>
            <p:cNvSpPr/>
            <p:nvPr/>
          </p:nvSpPr>
          <p:spPr>
            <a:xfrm>
              <a:off x="6512127" y="2984645"/>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36000" rtlCol="0" anchor="ctr"/>
            <a:lstStyle/>
            <a:p>
              <a:r>
                <a:rPr lang="en-GB" sz="800" err="1">
                  <a:solidFill>
                    <a:schemeClr val="tx1"/>
                  </a:solidFill>
                  <a:latin typeface="Aptos" panose="020B0004020202020204" pitchFamily="34" charset="0"/>
                </a:rPr>
                <a:t>Sandvika</a:t>
              </a:r>
              <a:endParaRPr lang="en-GB" sz="800">
                <a:solidFill>
                  <a:schemeClr val="tx1"/>
                </a:solidFill>
                <a:latin typeface="Aptos" panose="020B0004020202020204" pitchFamily="34" charset="0"/>
              </a:endParaRPr>
            </a:p>
          </p:txBody>
        </p:sp>
        <p:sp>
          <p:nvSpPr>
            <p:cNvPr id="60" name="Ellips 59">
              <a:extLst>
                <a:ext uri="{FF2B5EF4-FFF2-40B4-BE49-F238E27FC236}">
                  <a16:creationId xmlns:a16="http://schemas.microsoft.com/office/drawing/2014/main" id="{7FBC595D-84D6-4BBD-BEEF-5A4B7AFB47E3}"/>
                </a:ext>
              </a:extLst>
            </p:cNvPr>
            <p:cNvSpPr>
              <a:spLocks noChangeAspect="1"/>
            </p:cNvSpPr>
            <p:nvPr/>
          </p:nvSpPr>
          <p:spPr>
            <a:xfrm>
              <a:off x="11794808" y="2499096"/>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Ellips 66">
              <a:extLst>
                <a:ext uri="{FF2B5EF4-FFF2-40B4-BE49-F238E27FC236}">
                  <a16:creationId xmlns:a16="http://schemas.microsoft.com/office/drawing/2014/main" id="{6ECEADC0-21F9-5EAE-E246-422ACC487067}"/>
                </a:ext>
              </a:extLst>
            </p:cNvPr>
            <p:cNvSpPr>
              <a:spLocks noChangeAspect="1"/>
            </p:cNvSpPr>
            <p:nvPr/>
          </p:nvSpPr>
          <p:spPr>
            <a:xfrm>
              <a:off x="11582155" y="2711744"/>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ktangel 67">
              <a:extLst>
                <a:ext uri="{FF2B5EF4-FFF2-40B4-BE49-F238E27FC236}">
                  <a16:creationId xmlns:a16="http://schemas.microsoft.com/office/drawing/2014/main" id="{772694CE-6041-D5B8-0A14-869436C99A6A}"/>
                </a:ext>
              </a:extLst>
            </p:cNvPr>
            <p:cNvSpPr/>
            <p:nvPr/>
          </p:nvSpPr>
          <p:spPr>
            <a:xfrm>
              <a:off x="10870985" y="2645347"/>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GB" sz="800">
                  <a:solidFill>
                    <a:schemeClr val="tx1"/>
                  </a:solidFill>
                  <a:latin typeface="Aptos" panose="020B0004020202020204" pitchFamily="34" charset="0"/>
                </a:rPr>
                <a:t>Espoo</a:t>
              </a:r>
            </a:p>
          </p:txBody>
        </p:sp>
        <p:sp>
          <p:nvSpPr>
            <p:cNvPr id="69" name="Rektangel 68">
              <a:extLst>
                <a:ext uri="{FF2B5EF4-FFF2-40B4-BE49-F238E27FC236}">
                  <a16:creationId xmlns:a16="http://schemas.microsoft.com/office/drawing/2014/main" id="{EC6906AC-D5E0-FC60-718A-DD2AE850E5DE}"/>
                </a:ext>
              </a:extLst>
            </p:cNvPr>
            <p:cNvSpPr/>
            <p:nvPr/>
          </p:nvSpPr>
          <p:spPr>
            <a:xfrm>
              <a:off x="11111694" y="2365793"/>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GB" sz="800">
                  <a:solidFill>
                    <a:schemeClr val="tx1"/>
                  </a:solidFill>
                  <a:latin typeface="Aptos" panose="020B0004020202020204" pitchFamily="34" charset="0"/>
                </a:rPr>
                <a:t>Vantaa</a:t>
              </a:r>
            </a:p>
          </p:txBody>
        </p:sp>
        <p:sp>
          <p:nvSpPr>
            <p:cNvPr id="70" name="Ellips 69">
              <a:extLst>
                <a:ext uri="{FF2B5EF4-FFF2-40B4-BE49-F238E27FC236}">
                  <a16:creationId xmlns:a16="http://schemas.microsoft.com/office/drawing/2014/main" id="{423F915F-F5DA-D53A-A9CA-13C5D31A4BB4}"/>
                </a:ext>
              </a:extLst>
            </p:cNvPr>
            <p:cNvSpPr>
              <a:spLocks noChangeAspect="1"/>
            </p:cNvSpPr>
            <p:nvPr/>
          </p:nvSpPr>
          <p:spPr>
            <a:xfrm>
              <a:off x="11872777" y="2272269"/>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ktangel 70">
              <a:extLst>
                <a:ext uri="{FF2B5EF4-FFF2-40B4-BE49-F238E27FC236}">
                  <a16:creationId xmlns:a16="http://schemas.microsoft.com/office/drawing/2014/main" id="{DCA7D5D9-F1F3-DA31-1161-8AD94E3E9B05}"/>
                </a:ext>
              </a:extLst>
            </p:cNvPr>
            <p:cNvSpPr/>
            <p:nvPr/>
          </p:nvSpPr>
          <p:spPr>
            <a:xfrm>
              <a:off x="11171945" y="2185043"/>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GB" sz="800">
                  <a:solidFill>
                    <a:schemeClr val="tx1"/>
                  </a:solidFill>
                  <a:latin typeface="Aptos" panose="020B0004020202020204" pitchFamily="34" charset="0"/>
                </a:rPr>
                <a:t>Lahti</a:t>
              </a:r>
            </a:p>
          </p:txBody>
        </p:sp>
        <p:sp>
          <p:nvSpPr>
            <p:cNvPr id="72" name="Ellips 71">
              <a:extLst>
                <a:ext uri="{FF2B5EF4-FFF2-40B4-BE49-F238E27FC236}">
                  <a16:creationId xmlns:a16="http://schemas.microsoft.com/office/drawing/2014/main" id="{31CFAB9C-F74D-4DC7-8FC8-80630059524F}"/>
                </a:ext>
              </a:extLst>
            </p:cNvPr>
            <p:cNvSpPr>
              <a:spLocks noChangeAspect="1"/>
            </p:cNvSpPr>
            <p:nvPr/>
          </p:nvSpPr>
          <p:spPr>
            <a:xfrm>
              <a:off x="10944203" y="2704658"/>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ktangel 72">
              <a:extLst>
                <a:ext uri="{FF2B5EF4-FFF2-40B4-BE49-F238E27FC236}">
                  <a16:creationId xmlns:a16="http://schemas.microsoft.com/office/drawing/2014/main" id="{D224118E-C233-833A-69D2-55E65DC4C832}"/>
                </a:ext>
              </a:extLst>
            </p:cNvPr>
            <p:cNvSpPr/>
            <p:nvPr/>
          </p:nvSpPr>
          <p:spPr>
            <a:xfrm>
              <a:off x="10344219" y="2480536"/>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GB" sz="800">
                  <a:solidFill>
                    <a:schemeClr val="tx1"/>
                  </a:solidFill>
                  <a:latin typeface="Aptos" panose="020B0004020202020204" pitchFamily="34" charset="0"/>
                </a:rPr>
                <a:t>Turku</a:t>
              </a:r>
            </a:p>
          </p:txBody>
        </p:sp>
        <p:sp>
          <p:nvSpPr>
            <p:cNvPr id="74" name="Ellips 73">
              <a:extLst>
                <a:ext uri="{FF2B5EF4-FFF2-40B4-BE49-F238E27FC236}">
                  <a16:creationId xmlns:a16="http://schemas.microsoft.com/office/drawing/2014/main" id="{E450D8EE-3D7E-21FE-AAB6-109D92755BC7}"/>
                </a:ext>
              </a:extLst>
            </p:cNvPr>
            <p:cNvSpPr>
              <a:spLocks noChangeAspect="1"/>
            </p:cNvSpPr>
            <p:nvPr/>
          </p:nvSpPr>
          <p:spPr>
            <a:xfrm>
              <a:off x="11249003" y="2002914"/>
              <a:ext cx="126000" cy="126000"/>
            </a:xfrm>
            <a:prstGeom prst="ellipse">
              <a:avLst/>
            </a:prstGeom>
            <a:solidFill>
              <a:srgbClr val="00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ktangel 74">
              <a:extLst>
                <a:ext uri="{FF2B5EF4-FFF2-40B4-BE49-F238E27FC236}">
                  <a16:creationId xmlns:a16="http://schemas.microsoft.com/office/drawing/2014/main" id="{0454C68D-BF45-A1B8-72C4-F3E147C04B1C}"/>
                </a:ext>
              </a:extLst>
            </p:cNvPr>
            <p:cNvSpPr/>
            <p:nvPr/>
          </p:nvSpPr>
          <p:spPr>
            <a:xfrm>
              <a:off x="10560414" y="1931188"/>
              <a:ext cx="701616" cy="272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r"/>
              <a:r>
                <a:rPr lang="en-GB" sz="800">
                  <a:solidFill>
                    <a:schemeClr val="tx1"/>
                  </a:solidFill>
                  <a:latin typeface="Aptos" panose="020B0004020202020204" pitchFamily="34" charset="0"/>
                </a:rPr>
                <a:t>Tampere</a:t>
              </a:r>
            </a:p>
          </p:txBody>
        </p:sp>
      </p:grpSp>
      <p:sp>
        <p:nvSpPr>
          <p:cNvPr id="77" name="Platshållare för innehåll 76">
            <a:extLst>
              <a:ext uri="{FF2B5EF4-FFF2-40B4-BE49-F238E27FC236}">
                <a16:creationId xmlns:a16="http://schemas.microsoft.com/office/drawing/2014/main" id="{0CDD3134-9F56-A79F-0795-AA3914C89597}"/>
              </a:ext>
            </a:extLst>
          </p:cNvPr>
          <p:cNvSpPr>
            <a:spLocks noGrp="1"/>
          </p:cNvSpPr>
          <p:nvPr>
            <p:ph sz="quarter" idx="13"/>
          </p:nvPr>
        </p:nvSpPr>
        <p:spPr>
          <a:xfrm>
            <a:off x="358777" y="1690688"/>
            <a:ext cx="4860482" cy="4298400"/>
          </a:xfrm>
        </p:spPr>
        <p:txBody>
          <a:bodyPr/>
          <a:lstStyle/>
          <a:p>
            <a:r>
              <a:rPr lang="en-GB" dirty="0"/>
              <a:t>One of the largest listed property companies in the Nordic region </a:t>
            </a:r>
          </a:p>
          <a:p>
            <a:r>
              <a:rPr lang="en-GB" dirty="0"/>
              <a:t>Property value SEK 160 Bn* </a:t>
            </a:r>
            <a:br>
              <a:rPr lang="en-GB" sz="1800" dirty="0"/>
            </a:br>
            <a:r>
              <a:rPr lang="en-GB" sz="1400" dirty="0"/>
              <a:t>– of which 73% in metropolitan areas </a:t>
            </a:r>
            <a:endParaRPr lang="en-GB" dirty="0"/>
          </a:p>
          <a:p>
            <a:r>
              <a:rPr lang="en-GB" dirty="0"/>
              <a:t>5.5 million sq. m. lettable area </a:t>
            </a:r>
          </a:p>
          <a:p>
            <a:r>
              <a:rPr lang="en-GB" dirty="0"/>
              <a:t>50% of sq. m. sustainability-certified properties </a:t>
            </a:r>
          </a:p>
          <a:p>
            <a:r>
              <a:rPr lang="en-GB" dirty="0"/>
              <a:t>Yearly contract value approximately SEK 9.2 Bn</a:t>
            </a:r>
            <a:endParaRPr lang="sv-SE" dirty="0"/>
          </a:p>
        </p:txBody>
      </p:sp>
    </p:spTree>
    <p:extLst>
      <p:ext uri="{BB962C8B-B14F-4D97-AF65-F5344CB8AC3E}">
        <p14:creationId xmlns:p14="http://schemas.microsoft.com/office/powerpoint/2010/main" val="305781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3D08217D-ED19-19B0-47F0-178D4BB6E3DE}"/>
              </a:ext>
            </a:extLst>
          </p:cNvPr>
          <p:cNvSpPr>
            <a:spLocks noGrp="1"/>
          </p:cNvSpPr>
          <p:nvPr>
            <p:ph type="title"/>
          </p:nvPr>
        </p:nvSpPr>
        <p:spPr>
          <a:xfrm>
            <a:off x="526336" y="2371920"/>
            <a:ext cx="5132647" cy="961262"/>
          </a:xfrm>
        </p:spPr>
        <p:txBody>
          <a:bodyPr/>
          <a:lstStyle/>
          <a:p>
            <a:pPr algn="ctr"/>
            <a:r>
              <a:rPr lang="en-US" dirty="0"/>
              <a:t>Castellum is the leading and most sustainable commercial property company in the Nordics</a:t>
            </a:r>
            <a:br>
              <a:rPr lang="en-US" dirty="0"/>
            </a:br>
            <a:endParaRPr lang="sv-SE" dirty="0"/>
          </a:p>
        </p:txBody>
      </p:sp>
      <p:sp>
        <p:nvSpPr>
          <p:cNvPr id="2" name="Platshållare för bildnummer 1">
            <a:extLst>
              <a:ext uri="{FF2B5EF4-FFF2-40B4-BE49-F238E27FC236}">
                <a16:creationId xmlns:a16="http://schemas.microsoft.com/office/drawing/2014/main" id="{82471376-1770-1F3D-43B8-19D4BD8DD897}"/>
              </a:ext>
            </a:extLst>
          </p:cNvPr>
          <p:cNvSpPr>
            <a:spLocks noGrp="1"/>
          </p:cNvSpPr>
          <p:nvPr>
            <p:ph type="sldNum" sz="quarter" idx="12"/>
          </p:nvPr>
        </p:nvSpPr>
        <p:spPr/>
        <p:txBody>
          <a:bodyPr/>
          <a:lstStyle/>
          <a:p>
            <a:fld id="{C9529691-EFF4-48D0-8597-38587339BA69}" type="slidenum">
              <a:rPr lang="en-GB" smtClean="0"/>
              <a:pPr/>
              <a:t>3</a:t>
            </a:fld>
            <a:endParaRPr lang="en-GB"/>
          </a:p>
        </p:txBody>
      </p:sp>
      <p:pic>
        <p:nvPicPr>
          <p:cNvPr id="8" name="Bildobjekt 7" descr="En bild som visar svart, mörker&#10;&#10;Automatiskt genererad beskrivning">
            <a:extLst>
              <a:ext uri="{FF2B5EF4-FFF2-40B4-BE49-F238E27FC236}">
                <a16:creationId xmlns:a16="http://schemas.microsoft.com/office/drawing/2014/main" id="{D2018B06-5FFB-9890-231E-3110A2561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018" y="1698880"/>
            <a:ext cx="2298197" cy="1005842"/>
          </a:xfrm>
          <a:prstGeom prst="rect">
            <a:avLst/>
          </a:prstGeom>
        </p:spPr>
      </p:pic>
      <p:sp>
        <p:nvSpPr>
          <p:cNvPr id="9" name="textruta 8">
            <a:extLst>
              <a:ext uri="{FF2B5EF4-FFF2-40B4-BE49-F238E27FC236}">
                <a16:creationId xmlns:a16="http://schemas.microsoft.com/office/drawing/2014/main" id="{100BFCA7-E630-338F-76DD-AFA5F76AE803}"/>
              </a:ext>
            </a:extLst>
          </p:cNvPr>
          <p:cNvSpPr txBox="1"/>
          <p:nvPr/>
        </p:nvSpPr>
        <p:spPr>
          <a:xfrm>
            <a:off x="6582430" y="2698664"/>
            <a:ext cx="1766372" cy="307777"/>
          </a:xfrm>
          <a:prstGeom prst="rect">
            <a:avLst/>
          </a:prstGeom>
          <a:noFill/>
        </p:spPr>
        <p:txBody>
          <a:bodyPr wrap="square" rtlCol="0">
            <a:spAutoFit/>
          </a:bodyPr>
          <a:lstStyle/>
          <a:p>
            <a:pPr algn="l"/>
            <a:r>
              <a:rPr lang="en-GB" sz="1400"/>
              <a:t>Score 82/100</a:t>
            </a:r>
          </a:p>
        </p:txBody>
      </p:sp>
      <p:pic>
        <p:nvPicPr>
          <p:cNvPr id="11" name="Bild 10">
            <a:extLst>
              <a:ext uri="{FF2B5EF4-FFF2-40B4-BE49-F238E27FC236}">
                <a16:creationId xmlns:a16="http://schemas.microsoft.com/office/drawing/2014/main" id="{250825FD-473F-EFCD-5254-EFD45DC5E8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4786" y="1705366"/>
            <a:ext cx="1897367" cy="837459"/>
          </a:xfrm>
          <a:prstGeom prst="rect">
            <a:avLst/>
          </a:prstGeom>
        </p:spPr>
      </p:pic>
      <p:sp>
        <p:nvSpPr>
          <p:cNvPr id="12" name="textruta 11">
            <a:extLst>
              <a:ext uri="{FF2B5EF4-FFF2-40B4-BE49-F238E27FC236}">
                <a16:creationId xmlns:a16="http://schemas.microsoft.com/office/drawing/2014/main" id="{1C03A315-5389-97F3-E00A-03C90DF49C40}"/>
              </a:ext>
            </a:extLst>
          </p:cNvPr>
          <p:cNvSpPr txBox="1"/>
          <p:nvPr/>
        </p:nvSpPr>
        <p:spPr>
          <a:xfrm>
            <a:off x="9502294" y="2698663"/>
            <a:ext cx="1766372" cy="307777"/>
          </a:xfrm>
          <a:prstGeom prst="rect">
            <a:avLst/>
          </a:prstGeom>
          <a:noFill/>
        </p:spPr>
        <p:txBody>
          <a:bodyPr wrap="square" rtlCol="0">
            <a:spAutoFit/>
          </a:bodyPr>
          <a:lstStyle/>
          <a:p>
            <a:pPr algn="l"/>
            <a:r>
              <a:rPr lang="en-GB" sz="1400"/>
              <a:t>Rating AAA</a:t>
            </a:r>
          </a:p>
        </p:txBody>
      </p:sp>
      <p:pic>
        <p:nvPicPr>
          <p:cNvPr id="14" name="Bildobjekt 13" descr="En bild som visar logotyp, symbol, Teckensnitt, Grafik&#10;&#10;Automatiskt genererad beskrivning">
            <a:extLst>
              <a:ext uri="{FF2B5EF4-FFF2-40B4-BE49-F238E27FC236}">
                <a16:creationId xmlns:a16="http://schemas.microsoft.com/office/drawing/2014/main" id="{13881BA4-FE21-5954-AF9A-862A1B8CED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4786" y="3563938"/>
            <a:ext cx="836526" cy="839116"/>
          </a:xfrm>
          <a:prstGeom prst="rect">
            <a:avLst/>
          </a:prstGeom>
        </p:spPr>
      </p:pic>
      <p:sp>
        <p:nvSpPr>
          <p:cNvPr id="15" name="textruta 14">
            <a:extLst>
              <a:ext uri="{FF2B5EF4-FFF2-40B4-BE49-F238E27FC236}">
                <a16:creationId xmlns:a16="http://schemas.microsoft.com/office/drawing/2014/main" id="{32B3E121-E399-B095-C8A2-33850AA67215}"/>
              </a:ext>
            </a:extLst>
          </p:cNvPr>
          <p:cNvSpPr txBox="1"/>
          <p:nvPr/>
        </p:nvSpPr>
        <p:spPr>
          <a:xfrm>
            <a:off x="6533018" y="4507568"/>
            <a:ext cx="2200331" cy="523220"/>
          </a:xfrm>
          <a:prstGeom prst="rect">
            <a:avLst/>
          </a:prstGeom>
          <a:noFill/>
        </p:spPr>
        <p:txBody>
          <a:bodyPr wrap="square" lIns="91440" tIns="45720" rIns="91440" bIns="45720" rtlCol="0" anchor="t">
            <a:spAutoFit/>
          </a:bodyPr>
          <a:lstStyle/>
          <a:p>
            <a:pPr algn="l"/>
            <a:r>
              <a:rPr lang="en-GB" sz="1400"/>
              <a:t>Ranking #1 in the category Property development</a:t>
            </a:r>
          </a:p>
        </p:txBody>
      </p:sp>
      <p:pic>
        <p:nvPicPr>
          <p:cNvPr id="18" name="Bildobjekt 17" descr="En bild som visar text, Grafik, grafisk design, skärmbild&#10;&#10;Automatiskt genererad beskrivning">
            <a:extLst>
              <a:ext uri="{FF2B5EF4-FFF2-40B4-BE49-F238E27FC236}">
                <a16:creationId xmlns:a16="http://schemas.microsoft.com/office/drawing/2014/main" id="{01971238-44C0-9151-6504-BD06FB7B1A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6046" y="3369867"/>
            <a:ext cx="2308698" cy="1098940"/>
          </a:xfrm>
          <a:prstGeom prst="rect">
            <a:avLst/>
          </a:prstGeom>
        </p:spPr>
      </p:pic>
      <p:sp>
        <p:nvSpPr>
          <p:cNvPr id="3" name="textruta 2">
            <a:extLst>
              <a:ext uri="{FF2B5EF4-FFF2-40B4-BE49-F238E27FC236}">
                <a16:creationId xmlns:a16="http://schemas.microsoft.com/office/drawing/2014/main" id="{0C86C0B8-7D58-9038-CFE7-BFD352D2DE3C}"/>
              </a:ext>
            </a:extLst>
          </p:cNvPr>
          <p:cNvSpPr txBox="1"/>
          <p:nvPr/>
        </p:nvSpPr>
        <p:spPr>
          <a:xfrm>
            <a:off x="9502294" y="4519356"/>
            <a:ext cx="2329706" cy="954107"/>
          </a:xfrm>
          <a:prstGeom prst="rect">
            <a:avLst/>
          </a:prstGeom>
          <a:noFill/>
        </p:spPr>
        <p:txBody>
          <a:bodyPr wrap="square" rtlCol="0">
            <a:spAutoFit/>
          </a:bodyPr>
          <a:lstStyle/>
          <a:p>
            <a:pPr algn="l"/>
            <a:r>
              <a:rPr lang="en-GB" sz="1400"/>
              <a:t>Remains one of a few major property companies in the Nordics to be approved and classified</a:t>
            </a:r>
          </a:p>
        </p:txBody>
      </p:sp>
    </p:spTree>
    <p:extLst>
      <p:ext uri="{BB962C8B-B14F-4D97-AF65-F5344CB8AC3E}">
        <p14:creationId xmlns:p14="http://schemas.microsoft.com/office/powerpoint/2010/main" val="202746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5DF680-CAC3-5F3F-246B-8B54AB22B295}"/>
              </a:ext>
            </a:extLst>
          </p:cNvPr>
          <p:cNvSpPr>
            <a:spLocks noGrp="1"/>
          </p:cNvSpPr>
          <p:nvPr>
            <p:ph type="sldNum" sz="quarter" idx="12"/>
          </p:nvPr>
        </p:nvSpPr>
        <p:spPr/>
        <p:txBody>
          <a:bodyPr/>
          <a:lstStyle/>
          <a:p>
            <a:fld id="{C9529691-EFF4-48D0-8597-38587339BA69}" type="slidenum">
              <a:rPr lang="en-GB" smtClean="0"/>
              <a:pPr/>
              <a:t>4</a:t>
            </a:fld>
            <a:endParaRPr lang="en-GB"/>
          </a:p>
        </p:txBody>
      </p:sp>
      <p:pic>
        <p:nvPicPr>
          <p:cNvPr id="21" name="Bildobjekt 20">
            <a:extLst>
              <a:ext uri="{FF2B5EF4-FFF2-40B4-BE49-F238E27FC236}">
                <a16:creationId xmlns:a16="http://schemas.microsoft.com/office/drawing/2014/main" id="{4CF858C4-517A-BA15-F534-64DCB7CC1B41}"/>
              </a:ext>
            </a:extLst>
          </p:cNvPr>
          <p:cNvPicPr>
            <a:picLocks noChangeAspect="1"/>
          </p:cNvPicPr>
          <p:nvPr/>
        </p:nvPicPr>
        <p:blipFill rotWithShape="1">
          <a:blip r:embed="rId2"/>
          <a:srcRect l="17161" t="16609" r="21704" b="16909"/>
          <a:stretch/>
        </p:blipFill>
        <p:spPr>
          <a:xfrm>
            <a:off x="1739347" y="345951"/>
            <a:ext cx="8713305" cy="6512049"/>
          </a:xfrm>
          <a:prstGeom prst="rect">
            <a:avLst/>
          </a:prstGeom>
        </p:spPr>
      </p:pic>
    </p:spTree>
    <p:extLst>
      <p:ext uri="{BB962C8B-B14F-4D97-AF65-F5344CB8AC3E}">
        <p14:creationId xmlns:p14="http://schemas.microsoft.com/office/powerpoint/2010/main" val="243161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78970-A2B4-ED4D-7BAE-4B251437F656}"/>
              </a:ext>
            </a:extLst>
          </p:cNvPr>
          <p:cNvSpPr>
            <a:spLocks noGrp="1"/>
          </p:cNvSpPr>
          <p:nvPr>
            <p:ph type="sldNum" sz="quarter" idx="12"/>
          </p:nvPr>
        </p:nvSpPr>
        <p:spPr/>
        <p:txBody>
          <a:bodyPr/>
          <a:lstStyle/>
          <a:p>
            <a:fld id="{C9529691-EFF4-48D0-8597-38587339BA69}" type="slidenum">
              <a:rPr lang="en-GB" smtClean="0"/>
              <a:pPr/>
              <a:t>5</a:t>
            </a:fld>
            <a:endParaRPr lang="en-GB"/>
          </a:p>
        </p:txBody>
      </p:sp>
      <p:pic>
        <p:nvPicPr>
          <p:cNvPr id="1030" name="Picture 6" descr="Bild">
            <a:extLst>
              <a:ext uri="{FF2B5EF4-FFF2-40B4-BE49-F238E27FC236}">
                <a16:creationId xmlns:a16="http://schemas.microsoft.com/office/drawing/2014/main" id="{A8E3BF99-5528-BD60-09A3-98A7F5B77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373" y="591564"/>
            <a:ext cx="7479225" cy="550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31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B3CED-DC81-2951-D0FD-3295DB5696BA}"/>
              </a:ext>
            </a:extLst>
          </p:cNvPr>
          <p:cNvSpPr>
            <a:spLocks noGrp="1"/>
          </p:cNvSpPr>
          <p:nvPr>
            <p:ph type="sldNum" sz="quarter" idx="12"/>
          </p:nvPr>
        </p:nvSpPr>
        <p:spPr/>
        <p:txBody>
          <a:bodyPr/>
          <a:lstStyle/>
          <a:p>
            <a:fld id="{C9529691-EFF4-48D0-8597-38587339BA69}" type="slidenum">
              <a:rPr lang="en-GB" smtClean="0"/>
              <a:pPr/>
              <a:t>6</a:t>
            </a:fld>
            <a:endParaRPr lang="en-GB"/>
          </a:p>
        </p:txBody>
      </p:sp>
      <p:pic>
        <p:nvPicPr>
          <p:cNvPr id="8" name="Bildobjekt 7">
            <a:extLst>
              <a:ext uri="{FF2B5EF4-FFF2-40B4-BE49-F238E27FC236}">
                <a16:creationId xmlns:a16="http://schemas.microsoft.com/office/drawing/2014/main" id="{77E568F5-BCA5-5AEE-61C3-86583FDFB2BC}"/>
              </a:ext>
            </a:extLst>
          </p:cNvPr>
          <p:cNvPicPr>
            <a:picLocks noChangeAspect="1"/>
          </p:cNvPicPr>
          <p:nvPr/>
        </p:nvPicPr>
        <p:blipFill>
          <a:blip r:embed="rId2"/>
          <a:stretch>
            <a:fillRect/>
          </a:stretch>
        </p:blipFill>
        <p:spPr>
          <a:xfrm>
            <a:off x="1974402" y="531833"/>
            <a:ext cx="7699270" cy="5794333"/>
          </a:xfrm>
          <a:prstGeom prst="rect">
            <a:avLst/>
          </a:prstGeom>
        </p:spPr>
      </p:pic>
    </p:spTree>
    <p:extLst>
      <p:ext uri="{BB962C8B-B14F-4D97-AF65-F5344CB8AC3E}">
        <p14:creationId xmlns:p14="http://schemas.microsoft.com/office/powerpoint/2010/main" val="1824779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81463-3928-85D6-E295-68566FEB104D}"/>
              </a:ext>
            </a:extLst>
          </p:cNvPr>
          <p:cNvSpPr>
            <a:spLocks noGrp="1"/>
          </p:cNvSpPr>
          <p:nvPr>
            <p:ph type="sldNum" sz="quarter" idx="12"/>
          </p:nvPr>
        </p:nvSpPr>
        <p:spPr/>
        <p:txBody>
          <a:bodyPr/>
          <a:lstStyle/>
          <a:p>
            <a:fld id="{C9529691-EFF4-48D0-8597-38587339BA69}" type="slidenum">
              <a:rPr lang="en-GB" smtClean="0"/>
              <a:pPr/>
              <a:t>7</a:t>
            </a:fld>
            <a:endParaRPr lang="en-GB"/>
          </a:p>
        </p:txBody>
      </p:sp>
      <p:pic>
        <p:nvPicPr>
          <p:cNvPr id="11" name="Bildobjekt 10">
            <a:extLst>
              <a:ext uri="{FF2B5EF4-FFF2-40B4-BE49-F238E27FC236}">
                <a16:creationId xmlns:a16="http://schemas.microsoft.com/office/drawing/2014/main" id="{54604ED4-A71E-5614-6B0D-7C451D02FBAB}"/>
              </a:ext>
            </a:extLst>
          </p:cNvPr>
          <p:cNvPicPr>
            <a:picLocks noChangeAspect="1"/>
          </p:cNvPicPr>
          <p:nvPr/>
        </p:nvPicPr>
        <p:blipFill>
          <a:blip r:embed="rId2"/>
          <a:stretch>
            <a:fillRect/>
          </a:stretch>
        </p:blipFill>
        <p:spPr>
          <a:xfrm>
            <a:off x="2461134" y="547778"/>
            <a:ext cx="6596532" cy="5762444"/>
          </a:xfrm>
          <a:prstGeom prst="rect">
            <a:avLst/>
          </a:prstGeom>
        </p:spPr>
      </p:pic>
    </p:spTree>
    <p:extLst>
      <p:ext uri="{BB962C8B-B14F-4D97-AF65-F5344CB8AC3E}">
        <p14:creationId xmlns:p14="http://schemas.microsoft.com/office/powerpoint/2010/main" val="1476265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0892E9-9D39-65E4-9ADA-C4654EDB7330}"/>
              </a:ext>
            </a:extLst>
          </p:cNvPr>
          <p:cNvSpPr>
            <a:spLocks noGrp="1"/>
          </p:cNvSpPr>
          <p:nvPr>
            <p:ph type="title"/>
          </p:nvPr>
        </p:nvSpPr>
        <p:spPr>
          <a:xfrm>
            <a:off x="367280" y="147197"/>
            <a:ext cx="5599475" cy="961262"/>
          </a:xfrm>
        </p:spPr>
        <p:txBody>
          <a:bodyPr/>
          <a:lstStyle/>
          <a:p>
            <a:r>
              <a:rPr lang="en-GB" dirty="0"/>
              <a:t>The sustainable city 2030</a:t>
            </a:r>
          </a:p>
        </p:txBody>
      </p:sp>
      <p:sp>
        <p:nvSpPr>
          <p:cNvPr id="5" name="Platshållare för bildnummer 4">
            <a:extLst>
              <a:ext uri="{FF2B5EF4-FFF2-40B4-BE49-F238E27FC236}">
                <a16:creationId xmlns:a16="http://schemas.microsoft.com/office/drawing/2014/main" id="{8F3A8199-E852-14D0-26B5-3B43551A6862}"/>
              </a:ext>
            </a:extLst>
          </p:cNvPr>
          <p:cNvSpPr>
            <a:spLocks noGrp="1"/>
          </p:cNvSpPr>
          <p:nvPr>
            <p:ph type="sldNum" sz="quarter" idx="12"/>
          </p:nvPr>
        </p:nvSpPr>
        <p:spPr/>
        <p:txBody>
          <a:bodyPr/>
          <a:lstStyle/>
          <a:p>
            <a:fld id="{C9529691-EFF4-48D0-8597-38587339BA69}" type="slidenum">
              <a:rPr lang="en-GB" smtClean="0"/>
              <a:pPr/>
              <a:t>8</a:t>
            </a:fld>
            <a:endParaRPr lang="en-GB" dirty="0"/>
          </a:p>
        </p:txBody>
      </p:sp>
      <p:pic>
        <p:nvPicPr>
          <p:cNvPr id="14" name="Bildobjekt 13">
            <a:extLst>
              <a:ext uri="{FF2B5EF4-FFF2-40B4-BE49-F238E27FC236}">
                <a16:creationId xmlns:a16="http://schemas.microsoft.com/office/drawing/2014/main" id="{39ED961C-4E8A-4A41-591D-CB9BF238E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852"/>
            <a:ext cx="12192000" cy="4498427"/>
          </a:xfrm>
          <a:prstGeom prst="rect">
            <a:avLst/>
          </a:prstGeom>
        </p:spPr>
      </p:pic>
      <p:sp>
        <p:nvSpPr>
          <p:cNvPr id="6" name="Slide Number Placeholder 2">
            <a:extLst>
              <a:ext uri="{FF2B5EF4-FFF2-40B4-BE49-F238E27FC236}">
                <a16:creationId xmlns:a16="http://schemas.microsoft.com/office/drawing/2014/main" id="{54164E49-2E31-4DC2-20F0-AE8DAB5529AC}"/>
              </a:ext>
            </a:extLst>
          </p:cNvPr>
          <p:cNvSpPr txBox="1">
            <a:spLocks/>
          </p:cNvSpPr>
          <p:nvPr/>
        </p:nvSpPr>
        <p:spPr>
          <a:xfrm>
            <a:off x="364385" y="6397600"/>
            <a:ext cx="216000" cy="144000"/>
          </a:xfrm>
          <a:prstGeom prst="rect">
            <a:avLst/>
          </a:prstGeom>
        </p:spPr>
        <p:txBody>
          <a:bodyPr vert="horz" lIns="0" tIns="0" rIns="0" bIns="0" rtlCol="0" anchor="ctr">
            <a:noAutofit/>
          </a:bodyPr>
          <a:lstStyle>
            <a:defPPr>
              <a:defRPr lang="sv-S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C9529691-EFF4-48D0-8597-38587339BA69}" type="slidenum">
              <a:rPr lang="en-GB" smtClean="0"/>
              <a:pPr>
                <a:spcAft>
                  <a:spcPts val="600"/>
                </a:spcAft>
              </a:pPr>
              <a:t>8</a:t>
            </a:fld>
            <a:endParaRPr lang="en-GB"/>
          </a:p>
        </p:txBody>
      </p:sp>
      <p:sp>
        <p:nvSpPr>
          <p:cNvPr id="7" name="textruta 6">
            <a:extLst>
              <a:ext uri="{FF2B5EF4-FFF2-40B4-BE49-F238E27FC236}">
                <a16:creationId xmlns:a16="http://schemas.microsoft.com/office/drawing/2014/main" id="{2102A636-66D5-3B07-1072-31138B8B1524}"/>
              </a:ext>
            </a:extLst>
          </p:cNvPr>
          <p:cNvSpPr txBox="1"/>
          <p:nvPr/>
        </p:nvSpPr>
        <p:spPr>
          <a:xfrm>
            <a:off x="717914" y="4537284"/>
            <a:ext cx="2664188" cy="1169551"/>
          </a:xfrm>
          <a:prstGeom prst="rect">
            <a:avLst/>
          </a:prstGeom>
          <a:noFill/>
        </p:spPr>
        <p:txBody>
          <a:bodyPr wrap="square" lIns="91440" tIns="45720" rIns="91440" bIns="45720" rtlCol="0" anchor="t">
            <a:spAutoFit/>
          </a:bodyPr>
          <a:lstStyle/>
          <a:p>
            <a:pPr algn="l"/>
            <a:r>
              <a:rPr lang="en-GB" sz="1100" b="1" dirty="0"/>
              <a:t>Ongoing targets</a:t>
            </a:r>
          </a:p>
          <a:p>
            <a:pPr marL="251460" indent="-251460">
              <a:spcBef>
                <a:spcPts val="600"/>
              </a:spcBef>
              <a:buClr>
                <a:schemeClr val="accent2"/>
              </a:buClr>
              <a:buFont typeface="Aptos" panose="020B0004020202020204" pitchFamily="34" charset="0"/>
              <a:buChar char="▪"/>
            </a:pPr>
            <a:r>
              <a:rPr lang="en-GB" sz="1100" dirty="0"/>
              <a:t>2.5% energy conservation</a:t>
            </a:r>
          </a:p>
          <a:p>
            <a:pPr marL="251460" indent="-251460">
              <a:spcBef>
                <a:spcPts val="600"/>
              </a:spcBef>
              <a:buClr>
                <a:schemeClr val="accent2"/>
              </a:buClr>
              <a:buFont typeface="Aptos" panose="020B0004020202020204" pitchFamily="34" charset="0"/>
              <a:buChar char="▪"/>
            </a:pPr>
            <a:r>
              <a:rPr lang="en-GB" sz="1100" dirty="0"/>
              <a:t>Re-use in all projects</a:t>
            </a:r>
          </a:p>
          <a:p>
            <a:pPr marL="251460" indent="-251460">
              <a:spcBef>
                <a:spcPts val="600"/>
              </a:spcBef>
              <a:buClr>
                <a:schemeClr val="accent2"/>
              </a:buClr>
              <a:buFont typeface="Aptos" panose="020B0004020202020204" pitchFamily="34" charset="0"/>
              <a:buChar char="▪"/>
            </a:pPr>
            <a:r>
              <a:rPr lang="en-GB" sz="1100" dirty="0"/>
              <a:t>10% trainees from education or outside the </a:t>
            </a:r>
            <a:r>
              <a:rPr lang="en-GB" sz="1100" dirty="0" err="1"/>
              <a:t>labor</a:t>
            </a:r>
            <a:r>
              <a:rPr lang="en-GB" sz="1100" dirty="0"/>
              <a:t> market</a:t>
            </a:r>
          </a:p>
        </p:txBody>
      </p:sp>
      <p:sp>
        <p:nvSpPr>
          <p:cNvPr id="8" name="textruta 7">
            <a:extLst>
              <a:ext uri="{FF2B5EF4-FFF2-40B4-BE49-F238E27FC236}">
                <a16:creationId xmlns:a16="http://schemas.microsoft.com/office/drawing/2014/main" id="{862E5560-72EA-F5A4-CA07-9BA33CFB6534}"/>
              </a:ext>
            </a:extLst>
          </p:cNvPr>
          <p:cNvSpPr txBox="1"/>
          <p:nvPr/>
        </p:nvSpPr>
        <p:spPr>
          <a:xfrm>
            <a:off x="3660077" y="4537284"/>
            <a:ext cx="2664188" cy="1338828"/>
          </a:xfrm>
          <a:prstGeom prst="rect">
            <a:avLst/>
          </a:prstGeom>
          <a:noFill/>
        </p:spPr>
        <p:txBody>
          <a:bodyPr wrap="square" rtlCol="0">
            <a:spAutoFit/>
          </a:bodyPr>
          <a:lstStyle/>
          <a:p>
            <a:pPr algn="l"/>
            <a:r>
              <a:rPr lang="en-GB" sz="1100" b="1" dirty="0"/>
              <a:t>Target 2025</a:t>
            </a:r>
          </a:p>
          <a:p>
            <a:pPr marL="251460" indent="-251460">
              <a:spcBef>
                <a:spcPts val="600"/>
              </a:spcBef>
              <a:buClr>
                <a:schemeClr val="accent2"/>
              </a:buClr>
              <a:buFont typeface="Aptos" panose="020B0004020202020204" pitchFamily="34" charset="0"/>
              <a:buChar char="▪"/>
            </a:pPr>
            <a:r>
              <a:rPr lang="en-GB" sz="1100" dirty="0"/>
              <a:t>70% energy performance &lt;100 kWh/sqm, year</a:t>
            </a:r>
          </a:p>
          <a:p>
            <a:pPr marL="251460" indent="-251460">
              <a:spcBef>
                <a:spcPts val="600"/>
              </a:spcBef>
              <a:buClr>
                <a:schemeClr val="accent2"/>
              </a:buClr>
              <a:buFont typeface="Aptos" panose="020B0004020202020204" pitchFamily="34" charset="0"/>
              <a:buChar char="▪"/>
            </a:pPr>
            <a:r>
              <a:rPr lang="en-GB" sz="1100" dirty="0"/>
              <a:t>100 major solar installations</a:t>
            </a:r>
          </a:p>
          <a:p>
            <a:pPr marL="251460" indent="-251460">
              <a:spcBef>
                <a:spcPts val="600"/>
              </a:spcBef>
              <a:buClr>
                <a:schemeClr val="accent2"/>
              </a:buClr>
              <a:buFont typeface="Aptos" panose="020B0004020202020204" pitchFamily="34" charset="0"/>
              <a:buChar char="▪"/>
            </a:pPr>
            <a:r>
              <a:rPr lang="en-GB" sz="1100" dirty="0"/>
              <a:t>50% sustainability certified properties</a:t>
            </a:r>
          </a:p>
        </p:txBody>
      </p:sp>
      <p:sp>
        <p:nvSpPr>
          <p:cNvPr id="9" name="textruta 8">
            <a:extLst>
              <a:ext uri="{FF2B5EF4-FFF2-40B4-BE49-F238E27FC236}">
                <a16:creationId xmlns:a16="http://schemas.microsoft.com/office/drawing/2014/main" id="{9E59FC85-48FA-4982-76EC-1AC94C9B6727}"/>
              </a:ext>
            </a:extLst>
          </p:cNvPr>
          <p:cNvSpPr txBox="1"/>
          <p:nvPr/>
        </p:nvSpPr>
        <p:spPr>
          <a:xfrm>
            <a:off x="6592889" y="4537284"/>
            <a:ext cx="5599111" cy="2195473"/>
          </a:xfrm>
          <a:prstGeom prst="rect">
            <a:avLst/>
          </a:prstGeom>
          <a:noFill/>
        </p:spPr>
        <p:txBody>
          <a:bodyPr wrap="square" lIns="91440" tIns="45720" rIns="91440" bIns="45720" rtlCol="0" anchor="t">
            <a:spAutoFit/>
          </a:bodyPr>
          <a:lstStyle/>
          <a:p>
            <a:pPr algn="l"/>
            <a:r>
              <a:rPr lang="en-GB" sz="1100" b="1" dirty="0"/>
              <a:t>Target 2030</a:t>
            </a:r>
          </a:p>
          <a:p>
            <a:pPr marL="251460" indent="-251460">
              <a:spcBef>
                <a:spcPts val="600"/>
              </a:spcBef>
              <a:buClr>
                <a:schemeClr val="accent2"/>
              </a:buClr>
              <a:buFont typeface="Aptos" panose="020B0004020202020204" pitchFamily="34" charset="0"/>
              <a:buChar char="▪"/>
            </a:pPr>
            <a:r>
              <a:rPr lang="en-GB" sz="1100" dirty="0"/>
              <a:t>Net zero carbon emissions, approved by the </a:t>
            </a:r>
            <a:r>
              <a:rPr lang="en-GB" sz="1100" i="1" dirty="0"/>
              <a:t>Science Based Targets </a:t>
            </a:r>
            <a:r>
              <a:rPr lang="en-GB" sz="1100" dirty="0"/>
              <a:t>initiative</a:t>
            </a:r>
          </a:p>
          <a:p>
            <a:pPr marL="610870" lvl="1" indent="-342900">
              <a:spcBef>
                <a:spcPts val="200"/>
              </a:spcBef>
              <a:spcAft>
                <a:spcPts val="200"/>
              </a:spcAft>
              <a:buClr>
                <a:schemeClr val="tx1"/>
              </a:buClr>
              <a:buFont typeface="+mj-lt"/>
              <a:buAutoNum type="arabicPeriod"/>
            </a:pPr>
            <a:r>
              <a:rPr lang="en-GB" sz="1100" dirty="0"/>
              <a:t>Net zero in road map Property management</a:t>
            </a:r>
          </a:p>
          <a:p>
            <a:pPr marL="610870" lvl="1" indent="-342900">
              <a:spcBef>
                <a:spcPts val="200"/>
              </a:spcBef>
              <a:spcAft>
                <a:spcPts val="200"/>
              </a:spcAft>
              <a:buClr>
                <a:schemeClr val="tx1"/>
              </a:buClr>
              <a:buFont typeface="+mj-lt"/>
              <a:buAutoNum type="arabicPeriod"/>
            </a:pPr>
            <a:r>
              <a:rPr lang="en-GB" sz="1100" dirty="0"/>
              <a:t>Net zero in road map Property development</a:t>
            </a:r>
          </a:p>
          <a:p>
            <a:pPr marL="610870" lvl="1" indent="-342900">
              <a:spcBef>
                <a:spcPts val="200"/>
              </a:spcBef>
              <a:spcAft>
                <a:spcPts val="200"/>
              </a:spcAft>
              <a:buClr>
                <a:schemeClr val="tx1"/>
              </a:buClr>
              <a:buFont typeface="+mj-lt"/>
              <a:buAutoNum type="arabicPeriod"/>
            </a:pPr>
            <a:r>
              <a:rPr lang="en-GB" sz="1100" dirty="0"/>
              <a:t>Net zero in road map Customer journey</a:t>
            </a:r>
            <a:br>
              <a:rPr lang="en-GB" sz="1100" dirty="0"/>
            </a:br>
            <a:endParaRPr lang="en-GB" sz="1100" dirty="0"/>
          </a:p>
          <a:p>
            <a:pPr algn="l"/>
            <a:r>
              <a:rPr lang="en-GB" sz="1100" b="1" dirty="0"/>
              <a:t>Long-term targets</a:t>
            </a:r>
          </a:p>
          <a:p>
            <a:pPr marL="251460" indent="-251460">
              <a:spcBef>
                <a:spcPts val="600"/>
              </a:spcBef>
              <a:buClr>
                <a:schemeClr val="accent2"/>
              </a:buClr>
              <a:buFont typeface="Aptos" panose="020B0004020202020204" pitchFamily="34" charset="0"/>
              <a:buChar char="▪"/>
            </a:pPr>
            <a:r>
              <a:rPr lang="en-GB" sz="1100" dirty="0"/>
              <a:t>100% &lt; 50 kWh/sq. m., year</a:t>
            </a:r>
          </a:p>
          <a:p>
            <a:pPr marL="251460" indent="-251460">
              <a:spcBef>
                <a:spcPts val="600"/>
              </a:spcBef>
              <a:buClr>
                <a:schemeClr val="accent2"/>
              </a:buClr>
              <a:buFont typeface="Aptos" panose="020B0004020202020204" pitchFamily="34" charset="0"/>
              <a:buChar char="▪"/>
            </a:pPr>
            <a:r>
              <a:rPr lang="en-GB" sz="1100" dirty="0"/>
              <a:t>No properties with severe climate risks</a:t>
            </a:r>
          </a:p>
          <a:p>
            <a:pPr marL="267970" lvl="1">
              <a:spcBef>
                <a:spcPts val="200"/>
              </a:spcBef>
              <a:spcAft>
                <a:spcPts val="200"/>
              </a:spcAft>
              <a:buClr>
                <a:schemeClr val="tx1"/>
              </a:buClr>
            </a:pPr>
            <a:endParaRPr lang="en-GB" sz="1100" dirty="0"/>
          </a:p>
        </p:txBody>
      </p:sp>
    </p:spTree>
    <p:extLst>
      <p:ext uri="{BB962C8B-B14F-4D97-AF65-F5344CB8AC3E}">
        <p14:creationId xmlns:p14="http://schemas.microsoft.com/office/powerpoint/2010/main" val="189519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39D2DF27-2D23-627B-2988-3F228B2C758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
        <p:nvSpPr>
          <p:cNvPr id="2" name="Rectangle 4">
            <a:extLst>
              <a:ext uri="{FF2B5EF4-FFF2-40B4-BE49-F238E27FC236}">
                <a16:creationId xmlns:a16="http://schemas.microsoft.com/office/drawing/2014/main" id="{82B84FE7-ECF9-DCF5-D3CB-A1EE964747A2}"/>
              </a:ext>
              <a:ext uri="{C183D7F6-B498-43B3-948B-1728B52AA6E4}">
                <adec:decorative xmlns:adec="http://schemas.microsoft.com/office/drawing/2017/decorative" val="1"/>
              </a:ext>
            </a:extLst>
          </p:cNvPr>
          <p:cNvSpPr/>
          <p:nvPr/>
        </p:nvSpPr>
        <p:spPr>
          <a:xfrm>
            <a:off x="2" y="0"/>
            <a:ext cx="2459420" cy="1592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t" anchorCtr="0"/>
          <a:lstStyle/>
          <a:p>
            <a:r>
              <a:rPr lang="en-GB" sz="1600">
                <a:solidFill>
                  <a:schemeClr val="tx1"/>
                </a:solidFill>
              </a:rPr>
              <a:t>E.ON Nordic head office, Malmö</a:t>
            </a:r>
          </a:p>
        </p:txBody>
      </p:sp>
      <p:pic>
        <p:nvPicPr>
          <p:cNvPr id="6" name="Bildobjekt 5">
            <a:extLst>
              <a:ext uri="{FF2B5EF4-FFF2-40B4-BE49-F238E27FC236}">
                <a16:creationId xmlns:a16="http://schemas.microsoft.com/office/drawing/2014/main" id="{E43315AC-4C52-D9D1-F680-2F81AEB9B654}"/>
              </a:ext>
            </a:extLst>
          </p:cNvPr>
          <p:cNvPicPr>
            <a:picLocks noChangeAspect="1"/>
          </p:cNvPicPr>
          <p:nvPr/>
        </p:nvPicPr>
        <p:blipFill rotWithShape="1">
          <a:blip r:embed="rId4">
            <a:extLst>
              <a:ext uri="{28A0092B-C50C-407E-A947-70E740481C1C}">
                <a14:useLocalDpi xmlns:a14="http://schemas.microsoft.com/office/drawing/2010/main" val="0"/>
              </a:ext>
            </a:extLst>
          </a:blip>
          <a:srcRect l="7854" t="19514" r="8945" b="26148"/>
          <a:stretch/>
        </p:blipFill>
        <p:spPr>
          <a:xfrm>
            <a:off x="358775" y="1077367"/>
            <a:ext cx="766119" cy="280087"/>
          </a:xfrm>
          <a:prstGeom prst="rect">
            <a:avLst/>
          </a:prstGeom>
        </p:spPr>
      </p:pic>
      <p:pic>
        <p:nvPicPr>
          <p:cNvPr id="7" name="Picture 2" descr="Courses on health and wellness in buildings – Sweden Green Building Council – Sweden Green Building Council">
            <a:extLst>
              <a:ext uri="{FF2B5EF4-FFF2-40B4-BE49-F238E27FC236}">
                <a16:creationId xmlns:a16="http://schemas.microsoft.com/office/drawing/2014/main" id="{16CC904E-9306-BD35-D32A-9E8ACD6F90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035" y="817287"/>
            <a:ext cx="800245" cy="800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922DB1CC-EE07-03C0-5DF3-7C95E2900129}"/>
              </a:ext>
            </a:extLst>
          </p:cNvPr>
          <p:cNvSpPr txBox="1"/>
          <p:nvPr/>
        </p:nvSpPr>
        <p:spPr>
          <a:xfrm>
            <a:off x="301000" y="5847486"/>
            <a:ext cx="6302502" cy="646331"/>
          </a:xfrm>
          <a:prstGeom prst="rect">
            <a:avLst/>
          </a:prstGeom>
          <a:solidFill>
            <a:schemeClr val="tx1">
              <a:alpha val="87000"/>
            </a:schemeClr>
          </a:solidFill>
        </p:spPr>
        <p:txBody>
          <a:bodyPr wrap="square">
            <a:spAutoFit/>
          </a:bodyPr>
          <a:lstStyle/>
          <a:p>
            <a:r>
              <a:rPr lang="sv-SE" sz="1800" dirty="0">
                <a:solidFill>
                  <a:schemeClr val="bg1"/>
                </a:solidFill>
                <a:latin typeface="+mj-lt"/>
              </a:rPr>
              <a:t>BREEAM Outstanding, WELL </a:t>
            </a:r>
            <a:r>
              <a:rPr lang="sv-SE" sz="1800" dirty="0" err="1">
                <a:solidFill>
                  <a:schemeClr val="bg1"/>
                </a:solidFill>
                <a:latin typeface="+mj-lt"/>
              </a:rPr>
              <a:t>Platinum</a:t>
            </a:r>
            <a:r>
              <a:rPr lang="sv-SE" sz="1800" dirty="0">
                <a:solidFill>
                  <a:schemeClr val="bg1"/>
                </a:solidFill>
                <a:latin typeface="+mj-lt"/>
              </a:rPr>
              <a:t>. </a:t>
            </a:r>
            <a:r>
              <a:rPr lang="sv-SE" sz="1800" dirty="0" err="1">
                <a:solidFill>
                  <a:schemeClr val="bg1"/>
                </a:solidFill>
                <a:latin typeface="+mj-lt"/>
              </a:rPr>
              <a:t>Primery</a:t>
            </a:r>
            <a:r>
              <a:rPr lang="sv-SE" sz="1800" dirty="0">
                <a:solidFill>
                  <a:schemeClr val="bg1"/>
                </a:solidFill>
                <a:latin typeface="+mj-lt"/>
              </a:rPr>
              <a:t> </a:t>
            </a:r>
            <a:r>
              <a:rPr lang="sv-SE" sz="1800" dirty="0" err="1">
                <a:solidFill>
                  <a:schemeClr val="bg1"/>
                </a:solidFill>
                <a:latin typeface="+mj-lt"/>
              </a:rPr>
              <a:t>energy</a:t>
            </a:r>
            <a:r>
              <a:rPr lang="sv-SE" sz="1800" dirty="0">
                <a:solidFill>
                  <a:schemeClr val="bg1"/>
                </a:solidFill>
                <a:latin typeface="+mj-lt"/>
              </a:rPr>
              <a:t> </a:t>
            </a:r>
            <a:r>
              <a:rPr lang="sv-SE" sz="1800" dirty="0" err="1">
                <a:solidFill>
                  <a:schemeClr val="bg1"/>
                </a:solidFill>
                <a:latin typeface="+mj-lt"/>
              </a:rPr>
              <a:t>de</a:t>
            </a:r>
            <a:r>
              <a:rPr lang="sv-SE" dirty="0" err="1">
                <a:solidFill>
                  <a:schemeClr val="bg1"/>
                </a:solidFill>
                <a:latin typeface="+mj-lt"/>
              </a:rPr>
              <a:t>mand</a:t>
            </a:r>
            <a:r>
              <a:rPr lang="sv-SE" dirty="0">
                <a:solidFill>
                  <a:schemeClr val="bg1"/>
                </a:solidFill>
                <a:latin typeface="+mj-lt"/>
              </a:rPr>
              <a:t> </a:t>
            </a:r>
            <a:r>
              <a:rPr lang="sv-SE" dirty="0" err="1">
                <a:solidFill>
                  <a:schemeClr val="bg1"/>
                </a:solidFill>
                <a:latin typeface="+mj-lt"/>
              </a:rPr>
              <a:t>of</a:t>
            </a:r>
            <a:r>
              <a:rPr lang="sv-SE" dirty="0">
                <a:solidFill>
                  <a:schemeClr val="bg1"/>
                </a:solidFill>
                <a:latin typeface="+mj-lt"/>
              </a:rPr>
              <a:t> 35 kWh/</a:t>
            </a:r>
            <a:r>
              <a:rPr lang="sv-SE" dirty="0" err="1">
                <a:solidFill>
                  <a:schemeClr val="bg1"/>
                </a:solidFill>
                <a:latin typeface="+mj-lt"/>
              </a:rPr>
              <a:t>sqm</a:t>
            </a:r>
            <a:r>
              <a:rPr lang="sv-SE" dirty="0">
                <a:solidFill>
                  <a:schemeClr val="bg1"/>
                </a:solidFill>
                <a:latin typeface="+mj-lt"/>
              </a:rPr>
              <a:t>, </a:t>
            </a:r>
            <a:r>
              <a:rPr lang="sv-SE" dirty="0" err="1">
                <a:solidFill>
                  <a:schemeClr val="bg1"/>
                </a:solidFill>
                <a:latin typeface="+mj-lt"/>
              </a:rPr>
              <a:t>year</a:t>
            </a:r>
            <a:r>
              <a:rPr lang="sv-SE" dirty="0">
                <a:solidFill>
                  <a:schemeClr val="bg1"/>
                </a:solidFill>
                <a:latin typeface="+mj-lt"/>
              </a:rPr>
              <a:t> (</a:t>
            </a:r>
            <a:r>
              <a:rPr lang="sv-SE" dirty="0" err="1">
                <a:solidFill>
                  <a:schemeClr val="bg1"/>
                </a:solidFill>
                <a:latin typeface="+mj-lt"/>
              </a:rPr>
              <a:t>near</a:t>
            </a:r>
            <a:r>
              <a:rPr lang="sv-SE" dirty="0">
                <a:solidFill>
                  <a:schemeClr val="bg1"/>
                </a:solidFill>
                <a:latin typeface="+mj-lt"/>
              </a:rPr>
              <a:t> </a:t>
            </a:r>
            <a:r>
              <a:rPr lang="sv-SE" dirty="0" err="1">
                <a:solidFill>
                  <a:schemeClr val="bg1"/>
                </a:solidFill>
                <a:latin typeface="+mj-lt"/>
              </a:rPr>
              <a:t>zero</a:t>
            </a:r>
            <a:r>
              <a:rPr lang="sv-SE" dirty="0">
                <a:solidFill>
                  <a:schemeClr val="bg1"/>
                </a:solidFill>
                <a:latin typeface="+mj-lt"/>
              </a:rPr>
              <a:t> </a:t>
            </a:r>
            <a:r>
              <a:rPr lang="sv-SE" dirty="0" err="1">
                <a:solidFill>
                  <a:schemeClr val="bg1"/>
                </a:solidFill>
                <a:latin typeface="+mj-lt"/>
              </a:rPr>
              <a:t>energy</a:t>
            </a:r>
            <a:r>
              <a:rPr lang="sv-SE" dirty="0">
                <a:solidFill>
                  <a:schemeClr val="bg1"/>
                </a:solidFill>
                <a:latin typeface="+mj-lt"/>
              </a:rPr>
              <a:t> </a:t>
            </a:r>
            <a:r>
              <a:rPr lang="sv-SE" dirty="0" err="1">
                <a:solidFill>
                  <a:schemeClr val="bg1"/>
                </a:solidFill>
                <a:latin typeface="+mj-lt"/>
              </a:rPr>
              <a:t>building</a:t>
            </a:r>
            <a:r>
              <a:rPr lang="sv-SE" dirty="0">
                <a:solidFill>
                  <a:schemeClr val="bg1"/>
                </a:solidFill>
                <a:latin typeface="+mj-lt"/>
              </a:rPr>
              <a:t>)</a:t>
            </a:r>
          </a:p>
        </p:txBody>
      </p:sp>
    </p:spTree>
    <p:extLst>
      <p:ext uri="{BB962C8B-B14F-4D97-AF65-F5344CB8AC3E}">
        <p14:creationId xmlns:p14="http://schemas.microsoft.com/office/powerpoint/2010/main" val="377067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Castellum">
  <a:themeElements>
    <a:clrScheme name="Castellum - green">
      <a:dk1>
        <a:srgbClr val="000000"/>
      </a:dk1>
      <a:lt1>
        <a:srgbClr val="FFFFFF"/>
      </a:lt1>
      <a:dk2>
        <a:srgbClr val="ABFBCD"/>
      </a:dk2>
      <a:lt2>
        <a:srgbClr val="008766"/>
      </a:lt2>
      <a:accent1>
        <a:srgbClr val="12332E"/>
      </a:accent1>
      <a:accent2>
        <a:srgbClr val="008766"/>
      </a:accent2>
      <a:accent3>
        <a:srgbClr val="ABFBCD"/>
      </a:accent3>
      <a:accent4>
        <a:srgbClr val="6441A0"/>
      </a:accent4>
      <a:accent5>
        <a:srgbClr val="D2DCFF"/>
      </a:accent5>
      <a:accent6>
        <a:srgbClr val="AA2814"/>
      </a:accent6>
      <a:hlink>
        <a:srgbClr val="000000"/>
      </a:hlink>
      <a:folHlink>
        <a:srgbClr val="000000"/>
      </a:folHlink>
    </a:clrScheme>
    <a:fontScheme name="Castellum">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mtClean="0"/>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Castellum.potx" id="{39604444-490E-4792-AE58-A3E63A22724A}" vid="{34FB5EA5-0D6C-4E18-8345-AB6FFA9E40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astellum - green">
    <a:dk1>
      <a:srgbClr val="000000"/>
    </a:dk1>
    <a:lt1>
      <a:srgbClr val="FFFFFF"/>
    </a:lt1>
    <a:dk2>
      <a:srgbClr val="ABFBCD"/>
    </a:dk2>
    <a:lt2>
      <a:srgbClr val="008766"/>
    </a:lt2>
    <a:accent1>
      <a:srgbClr val="12332E"/>
    </a:accent1>
    <a:accent2>
      <a:srgbClr val="008766"/>
    </a:accent2>
    <a:accent3>
      <a:srgbClr val="ABFBCD"/>
    </a:accent3>
    <a:accent4>
      <a:srgbClr val="6441A0"/>
    </a:accent4>
    <a:accent5>
      <a:srgbClr val="D2DCFF"/>
    </a:accent5>
    <a:accent6>
      <a:srgbClr val="AA2814"/>
    </a:accent6>
    <a:hlink>
      <a:srgbClr val="000000"/>
    </a:hlink>
    <a:folHlink>
      <a:srgbClr val="000000"/>
    </a:folHlink>
  </a:clrScheme>
</a:themeOverride>
</file>

<file path=ppt/theme/themeOverride2.xml><?xml version="1.0" encoding="utf-8"?>
<a:themeOverride xmlns:a="http://schemas.openxmlformats.org/drawingml/2006/main">
  <a:clrScheme name="Castellum - green">
    <a:dk1>
      <a:srgbClr val="000000"/>
    </a:dk1>
    <a:lt1>
      <a:srgbClr val="FFFFFF"/>
    </a:lt1>
    <a:dk2>
      <a:srgbClr val="ABFBCD"/>
    </a:dk2>
    <a:lt2>
      <a:srgbClr val="008766"/>
    </a:lt2>
    <a:accent1>
      <a:srgbClr val="12332E"/>
    </a:accent1>
    <a:accent2>
      <a:srgbClr val="008766"/>
    </a:accent2>
    <a:accent3>
      <a:srgbClr val="ABFBCD"/>
    </a:accent3>
    <a:accent4>
      <a:srgbClr val="6441A0"/>
    </a:accent4>
    <a:accent5>
      <a:srgbClr val="D2DCFF"/>
    </a:accent5>
    <a:accent6>
      <a:srgbClr val="AA2814"/>
    </a:accent6>
    <a:hlink>
      <a:srgbClr val="000000"/>
    </a:hlink>
    <a:folHlink>
      <a:srgbClr val="000000"/>
    </a:folHlink>
  </a:clrScheme>
  <a:fontScheme name="Castellum">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feadf7e-3856-4fc8-a9e9-fcf81cf3f817">
      <UserInfo>
        <DisplayName>Anna-Karin Nyman</DisplayName>
        <AccountId>13</AccountId>
        <AccountType/>
      </UserInfo>
      <UserInfo>
        <DisplayName>Filip Elland</DisplayName>
        <AccountId>21</AccountId>
        <AccountType/>
      </UserInfo>
    </SharedWithUsers>
    <TaxCatchAll xmlns="4feadf7e-3856-4fc8-a9e9-fcf81cf3f817" xsi:nil="true"/>
    <lcf76f155ced4ddcb4097134ff3c332f xmlns="4e697efb-c140-4e0c-9f0f-b2991d470a7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138C3C575300B4C8992ED85361B3981" ma:contentTypeVersion="15" ma:contentTypeDescription="Skapa ett nytt dokument." ma:contentTypeScope="" ma:versionID="ef9fdee89cffcf5847d9fdbceb30ad2b">
  <xsd:schema xmlns:xsd="http://www.w3.org/2001/XMLSchema" xmlns:xs="http://www.w3.org/2001/XMLSchema" xmlns:p="http://schemas.microsoft.com/office/2006/metadata/properties" xmlns:ns2="4e697efb-c140-4e0c-9f0f-b2991d470a7c" xmlns:ns3="4feadf7e-3856-4fc8-a9e9-fcf81cf3f817" targetNamespace="http://schemas.microsoft.com/office/2006/metadata/properties" ma:root="true" ma:fieldsID="a28e17bd3ff3f43112743cd46851e079" ns2:_="" ns3:_="">
    <xsd:import namespace="4e697efb-c140-4e0c-9f0f-b2991d470a7c"/>
    <xsd:import namespace="4feadf7e-3856-4fc8-a9e9-fcf81cf3f8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697efb-c140-4e0c-9f0f-b2991d470a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7eb32714-96ca-49b7-a199-0cc10333971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eadf7e-3856-4fc8-a9e9-fcf81cf3f81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05420bf-1f7d-4eff-8ba4-5fb107233a28}" ma:internalName="TaxCatchAll" ma:showField="CatchAllData" ma:web="4feadf7e-3856-4fc8-a9e9-fcf81cf3f81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8D1F1D-E379-4F92-A0D0-6A9B834671CA}">
  <ds:schemaRefs>
    <ds:schemaRef ds:uri="http://purl.org/dc/elements/1.1/"/>
    <ds:schemaRef ds:uri="http://www.w3.org/XML/1998/namespace"/>
    <ds:schemaRef ds:uri="b61b4c98-31ef-4049-ab35-e3ce932fb762"/>
    <ds:schemaRef ds:uri="http://purl.org/dc/terms/"/>
    <ds:schemaRef ds:uri="http://schemas.microsoft.com/office/2006/metadata/properties"/>
    <ds:schemaRef ds:uri="a110a1e9-ae19-4d80-9980-dc6b9993d3a8"/>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4feadf7e-3856-4fc8-a9e9-fcf81cf3f817"/>
    <ds:schemaRef ds:uri="4e697efb-c140-4e0c-9f0f-b2991d470a7c"/>
  </ds:schemaRefs>
</ds:datastoreItem>
</file>

<file path=customXml/itemProps2.xml><?xml version="1.0" encoding="utf-8"?>
<ds:datastoreItem xmlns:ds="http://schemas.openxmlformats.org/officeDocument/2006/customXml" ds:itemID="{108C4B7E-EDF3-47C2-8197-0B011978E92D}">
  <ds:schemaRefs>
    <ds:schemaRef ds:uri="http://schemas.microsoft.com/sharepoint/v3/contenttype/forms"/>
  </ds:schemaRefs>
</ds:datastoreItem>
</file>

<file path=customXml/itemProps3.xml><?xml version="1.0" encoding="utf-8"?>
<ds:datastoreItem xmlns:ds="http://schemas.openxmlformats.org/officeDocument/2006/customXml" ds:itemID="{16E4951F-A0CE-401D-938C-20516A1AD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697efb-c140-4e0c-9f0f-b2991d470a7c"/>
    <ds:schemaRef ds:uri="4feadf7e-3856-4fc8-a9e9-fcf81cf3f8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ed3ce6e-068b-4a56-90d4-7ce0213eb4e8}" enabled="1" method="Standard" siteId="{ccb47768-ec09-46e2-830d-534bb6128185}" removed="0"/>
</clbl:labelList>
</file>

<file path=docProps/app.xml><?xml version="1.0" encoding="utf-8"?>
<Properties xmlns="http://schemas.openxmlformats.org/officeDocument/2006/extended-properties" xmlns:vt="http://schemas.openxmlformats.org/officeDocument/2006/docPropsVTypes">
  <Template>Castellum</Template>
  <TotalTime>491</TotalTime>
  <Words>751</Words>
  <Application>Microsoft Office PowerPoint</Application>
  <PresentationFormat>Widescreen</PresentationFormat>
  <Paragraphs>112</Paragraphs>
  <Slides>14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Symbol</vt:lpstr>
      <vt:lpstr>Castellum</vt:lpstr>
      <vt:lpstr>How can we construct new buildings with a zero-carbon budget in the future?    Filip Elland, Chief Sustainability Officer</vt:lpstr>
      <vt:lpstr>Leader in the Nordic region</vt:lpstr>
      <vt:lpstr>Castellum is the leading and most sustainable commercial property company in the Nordics </vt:lpstr>
      <vt:lpstr>PowerPoint Presentation</vt:lpstr>
      <vt:lpstr>PowerPoint Presentation</vt:lpstr>
      <vt:lpstr>PowerPoint Presentation</vt:lpstr>
      <vt:lpstr>PowerPoint Presentation</vt:lpstr>
      <vt:lpstr>The sustainable city 2030</vt:lpstr>
      <vt:lpstr>PowerPoint Presentation</vt:lpstr>
      <vt:lpstr>PowerPoint Presentation</vt:lpstr>
      <vt:lpstr>PowerPoint Presentation</vt:lpstr>
      <vt:lpstr>PowerPoint Presentation</vt:lpstr>
      <vt:lpstr>PowerPoint Presentation</vt:lpstr>
      <vt:lpstr>Thank you!</vt:lpstr>
    </vt:vector>
  </TitlesOfParts>
  <Company>Castellum 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Angela Jagelid</dc:creator>
  <cp:lastModifiedBy>Filip Elland</cp:lastModifiedBy>
  <cp:revision>3</cp:revision>
  <dcterms:created xsi:type="dcterms:W3CDTF">2023-11-28T16:30:56Z</dcterms:created>
  <dcterms:modified xsi:type="dcterms:W3CDTF">2024-04-16T05:29:08Z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0x010100B138C3C575300B4C8992ED85361B3981</vt:lpwstr>
  </property>
  <property fmtid="{D5CDD505-2E9C-101B-9397-08002B2CF9AE}" pid="3" name="MediaServiceImageTags">
    <vt:lpwstr/>
  </property>
</Properties>
</file>